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257" r:id="rId3"/>
    <p:sldId id="301" r:id="rId5"/>
    <p:sldId id="315" r:id="rId6"/>
    <p:sldId id="302" r:id="rId7"/>
    <p:sldId id="317" r:id="rId8"/>
    <p:sldId id="318" r:id="rId9"/>
    <p:sldId id="319" r:id="rId10"/>
    <p:sldId id="267" r:id="rId11"/>
    <p:sldId id="321" r:id="rId12"/>
    <p:sldId id="300" r:id="rId13"/>
    <p:sldId id="323" r:id="rId14"/>
    <p:sldId id="268" r:id="rId15"/>
    <p:sldId id="325" r:id="rId16"/>
    <p:sldId id="326" r:id="rId17"/>
    <p:sldId id="328" r:id="rId18"/>
    <p:sldId id="265" r:id="rId19"/>
    <p:sldId id="274" r:id="rId20"/>
    <p:sldId id="306" r:id="rId21"/>
    <p:sldId id="307" r:id="rId22"/>
    <p:sldId id="333" r:id="rId23"/>
    <p:sldId id="310" r:id="rId24"/>
    <p:sldId id="270" r:id="rId25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2" userDrawn="1">
          <p15:clr>
            <a:srgbClr val="A4A3A4"/>
          </p15:clr>
        </p15:guide>
        <p15:guide id="2" pos="27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4"/>
    <a:srgbClr val="F7F7F7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0513"/>
  </p:normalViewPr>
  <p:slideViewPr>
    <p:cSldViewPr snapToGrid="0" showGuides="1">
      <p:cViewPr>
        <p:scale>
          <a:sx n="75" d="100"/>
          <a:sy n="75" d="100"/>
        </p:scale>
        <p:origin x="1104" y="126"/>
      </p:cViewPr>
      <p:guideLst>
        <p:guide orient="horz" pos="2062"/>
        <p:guide pos="277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50" d="100"/>
        <a:sy n="50" d="100"/>
      </p:scale>
      <p:origin x="0" y="-17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696C064A-D61B-4B21-B757-51A9B82445B8}" type="datetimeFigureOut">
              <a:rPr 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en-US" strike="noStrike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50305E07-67EA-4042-A3F6-853A8AD8D209}" type="slidenum">
              <a:rPr 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2C6BDE9-A3E2-4DFE-8BC4-93E8C7BB153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  <a:sym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  <a:sym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  <a:sym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  <a:sym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  <a:sym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>
                <a:latin typeface="等线" pitchFamily="2" charset="-122"/>
                <a:ea typeface="等线" pitchFamily="2" charset="-122"/>
              </a:rPr>
            </a:fld>
            <a:endParaRPr lang="zh-CN" altLang="en-US" sz="1200" dirty="0">
              <a:latin typeface="等线" pitchFamily="2" charset="-122"/>
              <a:ea typeface="等线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>
                <a:latin typeface="等线" pitchFamily="2" charset="-122"/>
                <a:ea typeface="等线" pitchFamily="2" charset="-122"/>
              </a:rPr>
            </a:fld>
            <a:endParaRPr lang="zh-CN" altLang="en-US" sz="1200" dirty="0">
              <a:latin typeface="等线" pitchFamily="2" charset="-122"/>
              <a:ea typeface="等线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>
                <a:latin typeface="等线" pitchFamily="2" charset="-122"/>
                <a:ea typeface="等线" pitchFamily="2" charset="-122"/>
              </a:rPr>
            </a:fld>
            <a:endParaRPr lang="zh-CN" altLang="en-US" sz="1200" dirty="0">
              <a:latin typeface="等线" pitchFamily="2" charset="-122"/>
              <a:ea typeface="等线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4403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403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</a:fld>
            <a:endParaRPr lang="zh-CN" altLang="en-US" sz="1200" dirty="0">
              <a:solidFill>
                <a:srgbClr val="000000"/>
              </a:solidFill>
              <a:latin typeface="等线" pitchFamily="2" charset="-122"/>
              <a:ea typeface="等线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277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</a:fld>
            <a:endParaRPr lang="zh-CN" altLang="en-US" sz="1200" dirty="0">
              <a:solidFill>
                <a:srgbClr val="000000"/>
              </a:solidFill>
              <a:latin typeface="等线" pitchFamily="2" charset="-122"/>
              <a:ea typeface="等线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017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017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</a:fld>
            <a:endParaRPr lang="zh-CN" altLang="en-US" sz="1200" dirty="0">
              <a:solidFill>
                <a:srgbClr val="000000"/>
              </a:solidFill>
              <a:latin typeface="等线" pitchFamily="2" charset="-122"/>
              <a:ea typeface="等线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427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42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</a:fld>
            <a:endParaRPr lang="zh-CN" altLang="en-US" sz="1200" dirty="0">
              <a:solidFill>
                <a:srgbClr val="000000"/>
              </a:solidFill>
              <a:latin typeface="等线" pitchFamily="2" charset="-122"/>
              <a:ea typeface="等线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993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993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</a:fld>
            <a:endParaRPr lang="zh-CN" altLang="en-US" sz="1200" dirty="0">
              <a:solidFill>
                <a:srgbClr val="000000"/>
              </a:solidFill>
              <a:latin typeface="等线" pitchFamily="2" charset="-122"/>
              <a:ea typeface="等线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>
                <a:latin typeface="等线" pitchFamily="2" charset="-122"/>
                <a:ea typeface="等线" pitchFamily="2" charset="-122"/>
              </a:rPr>
            </a:fld>
            <a:endParaRPr lang="zh-CN" altLang="en-US" sz="1200" dirty="0">
              <a:latin typeface="等线" pitchFamily="2" charset="-122"/>
              <a:ea typeface="等线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48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48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</a:fld>
            <a:endParaRPr lang="zh-CN" altLang="en-US" sz="1200" dirty="0">
              <a:solidFill>
                <a:srgbClr val="000000"/>
              </a:solidFill>
              <a:latin typeface="等线" pitchFamily="2" charset="-122"/>
              <a:ea typeface="等线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>
                <a:latin typeface="等线" pitchFamily="2" charset="-122"/>
                <a:ea typeface="等线" pitchFamily="2" charset="-122"/>
              </a:rPr>
            </a:fld>
            <a:endParaRPr lang="zh-CN" altLang="en-US" sz="1200" dirty="0">
              <a:latin typeface="等线" pitchFamily="2" charset="-122"/>
              <a:ea typeface="等线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4813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813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</a:fld>
            <a:endParaRPr lang="zh-CN" altLang="en-US" sz="1200" dirty="0">
              <a:solidFill>
                <a:srgbClr val="000000"/>
              </a:solidFill>
              <a:latin typeface="等线" pitchFamily="2" charset="-122"/>
              <a:ea typeface="等线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>
                <a:latin typeface="等线" pitchFamily="2" charset="-122"/>
                <a:ea typeface="等线" pitchFamily="2" charset="-122"/>
              </a:rPr>
            </a:fld>
            <a:endParaRPr lang="zh-CN" altLang="en-US" sz="1200" dirty="0">
              <a:latin typeface="等线" pitchFamily="2" charset="-122"/>
              <a:ea typeface="等线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355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355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</a:fld>
            <a:endParaRPr lang="zh-CN" altLang="en-US" sz="1200" dirty="0">
              <a:solidFill>
                <a:srgbClr val="000000"/>
              </a:solidFill>
              <a:latin typeface="等线" pitchFamily="2" charset="-122"/>
              <a:ea typeface="等线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536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zh-CN" altLang="en-US" sz="1200" dirty="0">
                <a:latin typeface="等线" pitchFamily="2" charset="-122"/>
                <a:ea typeface="等线" pitchFamily="2" charset="-122"/>
              </a:rPr>
            </a:fld>
            <a:endParaRPr lang="zh-CN" altLang="en-US" sz="1200" dirty="0">
              <a:latin typeface="等线" pitchFamily="2" charset="-122"/>
              <a:ea typeface="等线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1" fontAlgn="auto"/>
            <a:r>
              <a:rPr lang="zh-CN" altLang="en-US" sz="2800" strike="noStrike" noProof="1" dirty="0">
                <a:sym typeface="+mn-ea"/>
              </a:rPr>
              <a:t>Click here to edit the master text style</a:t>
            </a:r>
            <a:endParaRPr lang="zh-CN" altLang="en-US" sz="2800" strike="noStrike" noProof="1" dirty="0"/>
          </a:p>
          <a:p>
            <a:pPr lvl="1" fontAlgn="auto"/>
            <a:r>
              <a:rPr lang="zh-CN" altLang="en-US" sz="2800" strike="noStrike" noProof="1" dirty="0">
                <a:sym typeface="+mn-ea"/>
              </a:rPr>
              <a:t>The second level</a:t>
            </a:r>
            <a:endParaRPr lang="zh-CN" altLang="en-US" sz="2800" strike="noStrike" noProof="1" dirty="0"/>
          </a:p>
          <a:p>
            <a:pPr lvl="2" fontAlgn="auto"/>
            <a:r>
              <a:rPr lang="zh-CN" altLang="en-US" sz="2800" strike="noStrike" noProof="1" dirty="0">
                <a:sym typeface="+mn-ea"/>
              </a:rPr>
              <a:t>The third level</a:t>
            </a:r>
            <a:endParaRPr lang="zh-CN" altLang="en-US" sz="2800" strike="noStrike" noProof="1" dirty="0"/>
          </a:p>
          <a:p>
            <a:pPr lvl="3" fontAlgn="auto"/>
            <a:r>
              <a:rPr lang="zh-CN" altLang="en-US" sz="2800" strike="noStrike" noProof="1" dirty="0">
                <a:sym typeface="+mn-ea"/>
              </a:rPr>
              <a:t>The fourth level</a:t>
            </a:r>
            <a:endParaRPr lang="zh-CN" altLang="en-US" sz="2800" strike="noStrike" noProof="1" dirty="0"/>
          </a:p>
          <a:p>
            <a:pPr lvl="4" fontAlgn="auto"/>
            <a:r>
              <a:rPr lang="zh-CN" altLang="en-US" sz="2800" strike="noStrike" noProof="1" dirty="0">
                <a:sym typeface="+mn-ea"/>
              </a:rPr>
              <a:t>Fifth level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812E3-21FA-49E7-BA31-5C9D68061B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Arial" panose="020B0604020202020204" pitchFamily="34" charset="0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Arial" panose="020B0604020202020204" pitchFamily="34" charset="0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6_Title slide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812E3-21FA-49E7-BA31-5C9D68061B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812E3-21FA-49E7-BA31-5C9D68061B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Title slide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812E3-21FA-49E7-BA31-5C9D68061B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9_Title slide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812E3-21FA-49E7-BA31-5C9D68061B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812E3-21FA-49E7-BA31-5C9D68061B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Title and content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812E3-21FA-49E7-BA31-5C9D68061B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812E3-21FA-49E7-BA31-5C9D68061B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9_Title and content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812E3-21FA-49E7-BA31-5C9D68061B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slide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812E3-21FA-49E7-BA31-5C9D68061B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Title and content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812E3-21FA-49E7-BA31-5C9D68061B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Click here to edit the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1"/>
            <a:r>
              <a:rPr lang="zh-CN" altLang="en-US" dirty="0"/>
              <a:t>Click here to edit the master text style</a:t>
            </a:r>
            <a:endParaRPr lang="zh-CN" altLang="en-US" dirty="0"/>
          </a:p>
          <a:p>
            <a:pPr lvl="1"/>
            <a:r>
              <a:rPr lang="zh-CN" altLang="en-US" dirty="0"/>
              <a:t>The second level</a:t>
            </a:r>
            <a:endParaRPr lang="zh-CN" altLang="en-US" dirty="0"/>
          </a:p>
          <a:p>
            <a:pPr lvl="2"/>
            <a:r>
              <a:rPr lang="zh-CN" altLang="en-US" dirty="0"/>
              <a:t>The third level</a:t>
            </a:r>
            <a:endParaRPr lang="zh-CN" altLang="en-US" dirty="0"/>
          </a:p>
          <a:p>
            <a:pPr lvl="3"/>
            <a:r>
              <a:rPr lang="zh-CN" altLang="en-US" dirty="0"/>
              <a:t>The 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1D812E3-21FA-49E7-BA31-5C9D68061B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Arial" panose="020B0604020202020204" pitchFamily="34" charset="0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Arial" panose="020B0604020202020204" pitchFamily="34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7" Type="http://schemas.openxmlformats.org/officeDocument/2006/relationships/notesSlide" Target="../notesSlides/notesSlide8.xml"/><Relationship Id="rId26" Type="http://schemas.openxmlformats.org/officeDocument/2006/relationships/slideLayout" Target="../slideLayouts/slideLayout2.xml"/><Relationship Id="rId25" Type="http://schemas.openxmlformats.org/officeDocument/2006/relationships/tags" Target="../tags/tag31.xml"/><Relationship Id="rId24" Type="http://schemas.openxmlformats.org/officeDocument/2006/relationships/tags" Target="../tags/tag30.xml"/><Relationship Id="rId23" Type="http://schemas.openxmlformats.org/officeDocument/2006/relationships/tags" Target="../tags/tag29.xml"/><Relationship Id="rId22" Type="http://schemas.openxmlformats.org/officeDocument/2006/relationships/tags" Target="../tags/tag28.xml"/><Relationship Id="rId21" Type="http://schemas.openxmlformats.org/officeDocument/2006/relationships/tags" Target="../tags/tag27.xml"/><Relationship Id="rId20" Type="http://schemas.openxmlformats.org/officeDocument/2006/relationships/tags" Target="../tags/tag26.xml"/><Relationship Id="rId2" Type="http://schemas.openxmlformats.org/officeDocument/2006/relationships/tags" Target="../tags/tag8.xml"/><Relationship Id="rId19" Type="http://schemas.openxmlformats.org/officeDocument/2006/relationships/tags" Target="../tags/tag25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8" Type="http://schemas.openxmlformats.org/officeDocument/2006/relationships/slideLayout" Target="../slideLayouts/slideLayout1.xml"/><Relationship Id="rId27" Type="http://schemas.openxmlformats.org/officeDocument/2006/relationships/tags" Target="../tags/tag58.xml"/><Relationship Id="rId26" Type="http://schemas.openxmlformats.org/officeDocument/2006/relationships/tags" Target="../tags/tag57.xml"/><Relationship Id="rId25" Type="http://schemas.openxmlformats.org/officeDocument/2006/relationships/tags" Target="../tags/tag56.xml"/><Relationship Id="rId24" Type="http://schemas.openxmlformats.org/officeDocument/2006/relationships/tags" Target="../tags/tag55.xml"/><Relationship Id="rId23" Type="http://schemas.openxmlformats.org/officeDocument/2006/relationships/tags" Target="../tags/tag54.xml"/><Relationship Id="rId22" Type="http://schemas.openxmlformats.org/officeDocument/2006/relationships/tags" Target="../tags/tag53.xml"/><Relationship Id="rId21" Type="http://schemas.openxmlformats.org/officeDocument/2006/relationships/tags" Target="../tags/tag52.xml"/><Relationship Id="rId20" Type="http://schemas.openxmlformats.org/officeDocument/2006/relationships/tags" Target="../tags/tag51.xml"/><Relationship Id="rId2" Type="http://schemas.openxmlformats.org/officeDocument/2006/relationships/tags" Target="../tags/tag33.xml"/><Relationship Id="rId19" Type="http://schemas.openxmlformats.org/officeDocument/2006/relationships/tags" Target="../tags/tag50.xml"/><Relationship Id="rId18" Type="http://schemas.openxmlformats.org/officeDocument/2006/relationships/tags" Target="../tags/tag49.xml"/><Relationship Id="rId17" Type="http://schemas.openxmlformats.org/officeDocument/2006/relationships/tags" Target="../tags/tag48.xml"/><Relationship Id="rId16" Type="http://schemas.openxmlformats.org/officeDocument/2006/relationships/tags" Target="../tags/tag47.xml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tags" Target="../tags/tag3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image" Target="../media/image22.emf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image" Target="../media/image21.emf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76.xml"/><Relationship Id="rId1" Type="http://schemas.openxmlformats.org/officeDocument/2006/relationships/tags" Target="../tags/tag6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1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../media/image25.png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image" Target="../media/image24.png"/><Relationship Id="rId2" Type="http://schemas.openxmlformats.org/officeDocument/2006/relationships/tags" Target="../tags/tag82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28.png"/><Relationship Id="rId13" Type="http://schemas.openxmlformats.org/officeDocument/2006/relationships/tags" Target="../tags/tag89.xml"/><Relationship Id="rId12" Type="http://schemas.openxmlformats.org/officeDocument/2006/relationships/image" Target="../media/image27.png"/><Relationship Id="rId11" Type="http://schemas.openxmlformats.org/officeDocument/2006/relationships/tags" Target="../tags/tag88.xml"/><Relationship Id="rId10" Type="http://schemas.openxmlformats.org/officeDocument/2006/relationships/image" Target="../media/image26.png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7" name="图片 3"/>
          <p:cNvPicPr>
            <a:picLocks noChangeAspect="1"/>
          </p:cNvPicPr>
          <p:nvPr/>
        </p:nvPicPr>
        <p:blipFill>
          <a:blip r:embed="rId1"/>
          <a:srcRect r="3226" b="32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4375" name="组合 99"/>
          <p:cNvGrpSpPr/>
          <p:nvPr/>
        </p:nvGrpSpPr>
        <p:grpSpPr>
          <a:xfrm>
            <a:off x="4551045" y="6202045"/>
            <a:ext cx="3827463" cy="101600"/>
            <a:chOff x="239713" y="2317751"/>
            <a:chExt cx="3827462" cy="101600"/>
          </a:xfrm>
        </p:grpSpPr>
        <p:sp>
          <p:nvSpPr>
            <p:cNvPr id="14376" name="Oval 51"/>
            <p:cNvSpPr/>
            <p:nvPr/>
          </p:nvSpPr>
          <p:spPr>
            <a:xfrm>
              <a:off x="239713" y="2317751"/>
              <a:ext cx="95250" cy="1016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4377" name="Oval 52"/>
            <p:cNvSpPr/>
            <p:nvPr/>
          </p:nvSpPr>
          <p:spPr>
            <a:xfrm>
              <a:off x="469900" y="2317751"/>
              <a:ext cx="101600" cy="1016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4378" name="Oval 53"/>
            <p:cNvSpPr/>
            <p:nvPr/>
          </p:nvSpPr>
          <p:spPr>
            <a:xfrm>
              <a:off x="706438" y="2317751"/>
              <a:ext cx="95250" cy="1016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4379" name="Oval 54"/>
            <p:cNvSpPr/>
            <p:nvPr/>
          </p:nvSpPr>
          <p:spPr>
            <a:xfrm>
              <a:off x="938213" y="2317751"/>
              <a:ext cx="95250" cy="1016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4380" name="Oval 55"/>
            <p:cNvSpPr/>
            <p:nvPr/>
          </p:nvSpPr>
          <p:spPr>
            <a:xfrm>
              <a:off x="1168400" y="2317751"/>
              <a:ext cx="101600" cy="1016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4381" name="Oval 56"/>
            <p:cNvSpPr/>
            <p:nvPr/>
          </p:nvSpPr>
          <p:spPr>
            <a:xfrm>
              <a:off x="1404938" y="2317751"/>
              <a:ext cx="95250" cy="1016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4382" name="Oval 57"/>
            <p:cNvSpPr/>
            <p:nvPr/>
          </p:nvSpPr>
          <p:spPr>
            <a:xfrm>
              <a:off x="1635125" y="2317751"/>
              <a:ext cx="101600" cy="1016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4383" name="Oval 58"/>
            <p:cNvSpPr/>
            <p:nvPr/>
          </p:nvSpPr>
          <p:spPr>
            <a:xfrm>
              <a:off x="1871663" y="2317751"/>
              <a:ext cx="95250" cy="1016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4384" name="Oval 59"/>
            <p:cNvSpPr/>
            <p:nvPr/>
          </p:nvSpPr>
          <p:spPr>
            <a:xfrm>
              <a:off x="2103438" y="2317751"/>
              <a:ext cx="95250" cy="1016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4385" name="Oval 60"/>
            <p:cNvSpPr/>
            <p:nvPr/>
          </p:nvSpPr>
          <p:spPr>
            <a:xfrm>
              <a:off x="2338388" y="2317751"/>
              <a:ext cx="96838" cy="1016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4386" name="Oval 61"/>
            <p:cNvSpPr/>
            <p:nvPr/>
          </p:nvSpPr>
          <p:spPr>
            <a:xfrm>
              <a:off x="2570163" y="2317751"/>
              <a:ext cx="95250" cy="1016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4387" name="Oval 62"/>
            <p:cNvSpPr/>
            <p:nvPr/>
          </p:nvSpPr>
          <p:spPr>
            <a:xfrm>
              <a:off x="2800350" y="2317751"/>
              <a:ext cx="101600" cy="1016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4388" name="Oval 63"/>
            <p:cNvSpPr/>
            <p:nvPr/>
          </p:nvSpPr>
          <p:spPr>
            <a:xfrm>
              <a:off x="3036888" y="2317751"/>
              <a:ext cx="95250" cy="1016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4389" name="Oval 64"/>
            <p:cNvSpPr/>
            <p:nvPr/>
          </p:nvSpPr>
          <p:spPr>
            <a:xfrm>
              <a:off x="3267075" y="2317751"/>
              <a:ext cx="101600" cy="1016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4390" name="Oval 65"/>
            <p:cNvSpPr/>
            <p:nvPr/>
          </p:nvSpPr>
          <p:spPr>
            <a:xfrm>
              <a:off x="3503613" y="2317751"/>
              <a:ext cx="96838" cy="1016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4391" name="Oval 66"/>
            <p:cNvSpPr/>
            <p:nvPr/>
          </p:nvSpPr>
          <p:spPr>
            <a:xfrm>
              <a:off x="3735388" y="2317751"/>
              <a:ext cx="95250" cy="1016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4392" name="Oval 67"/>
            <p:cNvSpPr/>
            <p:nvPr/>
          </p:nvSpPr>
          <p:spPr>
            <a:xfrm>
              <a:off x="3971925" y="2317751"/>
              <a:ext cx="95250" cy="101600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Calibri" panose="020F0502020204030204" pitchFamily="34" charset="0"/>
                <a:ea typeface="Arial" panose="020B0604020202020204" pitchFamily="34" charset="0"/>
              </a:endParaRPr>
            </a:p>
          </p:txBody>
        </p:sp>
      </p:grpSp>
      <p:pic>
        <p:nvPicPr>
          <p:cNvPr id="6" name="Picture 5" descr="new ij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文本框 97"/>
          <p:cNvSpPr txBox="1"/>
          <p:nvPr/>
        </p:nvSpPr>
        <p:spPr>
          <a:xfrm>
            <a:off x="3321050" y="5287010"/>
            <a:ext cx="55505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dist"/>
            <a:r>
              <a:rPr lang="en-US" alt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Power Query Project</a:t>
            </a:r>
            <a:endParaRPr lang="en-US" altLang="en-US" sz="24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Freeform 7"/>
          <p:cNvSpPr/>
          <p:nvPr>
            <p:custDataLst>
              <p:tags r:id="rId1"/>
            </p:custDataLst>
          </p:nvPr>
        </p:nvSpPr>
        <p:spPr bwMode="auto">
          <a:xfrm flipV="1">
            <a:off x="8689975" y="3349625"/>
            <a:ext cx="2139950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Teardrop 16"/>
          <p:cNvSpPr/>
          <p:nvPr>
            <p:custDataLst>
              <p:tags r:id="rId2"/>
            </p:custDataLst>
          </p:nvPr>
        </p:nvSpPr>
        <p:spPr>
          <a:xfrm rot="8100000">
            <a:off x="2130425" y="3101975"/>
            <a:ext cx="419100" cy="419100"/>
          </a:xfrm>
          <a:prstGeom prst="teardrop">
            <a:avLst/>
          </a:pr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22531" name="Freeform 6"/>
          <p:cNvSpPr>
            <a:spLocks noEditPoints="1"/>
          </p:cNvSpPr>
          <p:nvPr>
            <p:custDataLst>
              <p:tags r:id="rId3"/>
            </p:custDataLst>
          </p:nvPr>
        </p:nvSpPr>
        <p:spPr>
          <a:xfrm>
            <a:off x="2239963" y="3189288"/>
            <a:ext cx="209550" cy="230187"/>
          </a:xfrm>
          <a:custGeom>
            <a:avLst/>
            <a:gdLst/>
            <a:ahLst/>
            <a:cxnLst>
              <a:cxn ang="0">
                <a:pos x="193598" y="174294"/>
              </a:cxn>
              <a:cxn ang="0">
                <a:pos x="193598" y="146064"/>
              </a:cxn>
              <a:cxn ang="0">
                <a:pos x="155102" y="103717"/>
              </a:cxn>
              <a:cxn ang="0">
                <a:pos x="132785" y="103717"/>
              </a:cxn>
              <a:cxn ang="0">
                <a:pos x="115489" y="90829"/>
              </a:cxn>
              <a:cxn ang="0">
                <a:pos x="115489" y="56462"/>
              </a:cxn>
              <a:cxn ang="0">
                <a:pos x="131669" y="29458"/>
              </a:cxn>
              <a:cxn ang="0">
                <a:pos x="104889" y="0"/>
              </a:cxn>
              <a:cxn ang="0">
                <a:pos x="78109" y="29458"/>
              </a:cxn>
              <a:cxn ang="0">
                <a:pos x="94289" y="56462"/>
              </a:cxn>
              <a:cxn ang="0">
                <a:pos x="94289" y="90829"/>
              </a:cxn>
              <a:cxn ang="0">
                <a:pos x="76993" y="103717"/>
              </a:cxn>
              <a:cxn ang="0">
                <a:pos x="54676" y="103717"/>
              </a:cxn>
              <a:cxn ang="0">
                <a:pos x="16180" y="146064"/>
              </a:cxn>
              <a:cxn ang="0">
                <a:pos x="16180" y="174294"/>
              </a:cxn>
              <a:cxn ang="0">
                <a:pos x="0" y="201298"/>
              </a:cxn>
              <a:cxn ang="0">
                <a:pos x="26780" y="230756"/>
              </a:cxn>
              <a:cxn ang="0">
                <a:pos x="53560" y="201298"/>
              </a:cxn>
              <a:cxn ang="0">
                <a:pos x="37381" y="174294"/>
              </a:cxn>
              <a:cxn ang="0">
                <a:pos x="37381" y="146064"/>
              </a:cxn>
              <a:cxn ang="0">
                <a:pos x="54676" y="127039"/>
              </a:cxn>
              <a:cxn ang="0">
                <a:pos x="76993" y="127039"/>
              </a:cxn>
              <a:cxn ang="0">
                <a:pos x="94289" y="123970"/>
              </a:cxn>
              <a:cxn ang="0">
                <a:pos x="94289" y="174294"/>
              </a:cxn>
              <a:cxn ang="0">
                <a:pos x="78109" y="201298"/>
              </a:cxn>
              <a:cxn ang="0">
                <a:pos x="104889" y="230756"/>
              </a:cxn>
              <a:cxn ang="0">
                <a:pos x="131669" y="201298"/>
              </a:cxn>
              <a:cxn ang="0">
                <a:pos x="115489" y="174294"/>
              </a:cxn>
              <a:cxn ang="0">
                <a:pos x="115489" y="123970"/>
              </a:cxn>
              <a:cxn ang="0">
                <a:pos x="132785" y="127039"/>
              </a:cxn>
              <a:cxn ang="0">
                <a:pos x="155102" y="127039"/>
              </a:cxn>
              <a:cxn ang="0">
                <a:pos x="172397" y="146064"/>
              </a:cxn>
              <a:cxn ang="0">
                <a:pos x="172397" y="174294"/>
              </a:cxn>
              <a:cxn ang="0">
                <a:pos x="156218" y="201298"/>
              </a:cxn>
              <a:cxn ang="0">
                <a:pos x="182998" y="230756"/>
              </a:cxn>
              <a:cxn ang="0">
                <a:pos x="209778" y="201298"/>
              </a:cxn>
              <a:cxn ang="0">
                <a:pos x="193598" y="174294"/>
              </a:cxn>
              <a:cxn ang="0">
                <a:pos x="41844" y="201298"/>
              </a:cxn>
              <a:cxn ang="0">
                <a:pos x="26780" y="218482"/>
              </a:cxn>
              <a:cxn ang="0">
                <a:pos x="11158" y="201298"/>
              </a:cxn>
              <a:cxn ang="0">
                <a:pos x="26780" y="184114"/>
              </a:cxn>
              <a:cxn ang="0">
                <a:pos x="41844" y="201298"/>
              </a:cxn>
              <a:cxn ang="0">
                <a:pos x="89267" y="29458"/>
              </a:cxn>
              <a:cxn ang="0">
                <a:pos x="104889" y="12274"/>
              </a:cxn>
              <a:cxn ang="0">
                <a:pos x="119953" y="29458"/>
              </a:cxn>
              <a:cxn ang="0">
                <a:pos x="104889" y="46642"/>
              </a:cxn>
              <a:cxn ang="0">
                <a:pos x="89267" y="29458"/>
              </a:cxn>
              <a:cxn ang="0">
                <a:pos x="119953" y="201298"/>
              </a:cxn>
              <a:cxn ang="0">
                <a:pos x="104889" y="218482"/>
              </a:cxn>
              <a:cxn ang="0">
                <a:pos x="89267" y="201298"/>
              </a:cxn>
              <a:cxn ang="0">
                <a:pos x="104889" y="184114"/>
              </a:cxn>
              <a:cxn ang="0">
                <a:pos x="119953" y="201298"/>
              </a:cxn>
              <a:cxn ang="0">
                <a:pos x="182998" y="218482"/>
              </a:cxn>
              <a:cxn ang="0">
                <a:pos x="167376" y="201298"/>
              </a:cxn>
              <a:cxn ang="0">
                <a:pos x="182998" y="184114"/>
              </a:cxn>
              <a:cxn ang="0">
                <a:pos x="198062" y="201298"/>
              </a:cxn>
              <a:cxn ang="0">
                <a:pos x="182998" y="218482"/>
              </a:cxn>
            </a:cxnLst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" name="Teardrop 19"/>
          <p:cNvSpPr/>
          <p:nvPr>
            <p:custDataLst>
              <p:tags r:id="rId4"/>
            </p:custDataLst>
          </p:nvPr>
        </p:nvSpPr>
        <p:spPr>
          <a:xfrm rot="8100000">
            <a:off x="5854700" y="3101975"/>
            <a:ext cx="419100" cy="419100"/>
          </a:xfrm>
          <a:prstGeom prst="teardrop">
            <a:avLst/>
          </a:pr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22533" name="Freeform 11"/>
          <p:cNvSpPr/>
          <p:nvPr>
            <p:custDataLst>
              <p:tags r:id="rId5"/>
            </p:custDataLst>
          </p:nvPr>
        </p:nvSpPr>
        <p:spPr>
          <a:xfrm>
            <a:off x="5934075" y="3235325"/>
            <a:ext cx="258763" cy="168275"/>
          </a:xfrm>
          <a:custGeom>
            <a:avLst/>
            <a:gdLst/>
            <a:ahLst/>
            <a:cxnLst>
              <a:cxn ang="0">
                <a:pos x="196643" y="47228"/>
              </a:cxn>
              <a:cxn ang="0">
                <a:pos x="186294" y="47875"/>
              </a:cxn>
              <a:cxn ang="0">
                <a:pos x="120315" y="0"/>
              </a:cxn>
              <a:cxn ang="0">
                <a:pos x="51748" y="67284"/>
              </a:cxn>
              <a:cxn ang="0">
                <a:pos x="52395" y="76988"/>
              </a:cxn>
              <a:cxn ang="0">
                <a:pos x="46573" y="76341"/>
              </a:cxn>
              <a:cxn ang="0">
                <a:pos x="0" y="122275"/>
              </a:cxn>
              <a:cxn ang="0">
                <a:pos x="46573" y="168209"/>
              </a:cxn>
              <a:cxn ang="0">
                <a:pos x="111259" y="168209"/>
              </a:cxn>
              <a:cxn ang="0">
                <a:pos x="111259" y="119040"/>
              </a:cxn>
              <a:cxn ang="0">
                <a:pos x="84091" y="119040"/>
              </a:cxn>
              <a:cxn ang="0">
                <a:pos x="129371" y="59520"/>
              </a:cxn>
              <a:cxn ang="0">
                <a:pos x="174650" y="119040"/>
              </a:cxn>
              <a:cxn ang="0">
                <a:pos x="147482" y="119040"/>
              </a:cxn>
              <a:cxn ang="0">
                <a:pos x="147482" y="168209"/>
              </a:cxn>
              <a:cxn ang="0">
                <a:pos x="196643" y="168209"/>
              </a:cxn>
              <a:cxn ang="0">
                <a:pos x="258741" y="107395"/>
              </a:cxn>
              <a:cxn ang="0">
                <a:pos x="196643" y="47228"/>
              </a:cxn>
            </a:cxnLst>
            <a:pathLst>
              <a:path w="400" h="260">
                <a:moveTo>
                  <a:pt x="304" y="73"/>
                </a:moveTo>
                <a:cubicBezTo>
                  <a:pt x="298" y="73"/>
                  <a:pt x="293" y="73"/>
                  <a:pt x="288" y="74"/>
                </a:cubicBezTo>
                <a:cubicBezTo>
                  <a:pt x="275" y="31"/>
                  <a:pt x="234" y="0"/>
                  <a:pt x="186" y="0"/>
                </a:cubicBezTo>
                <a:cubicBezTo>
                  <a:pt x="127" y="0"/>
                  <a:pt x="80" y="46"/>
                  <a:pt x="80" y="104"/>
                </a:cubicBezTo>
                <a:cubicBezTo>
                  <a:pt x="80" y="109"/>
                  <a:pt x="80" y="114"/>
                  <a:pt x="81" y="119"/>
                </a:cubicBezTo>
                <a:cubicBezTo>
                  <a:pt x="78" y="119"/>
                  <a:pt x="75" y="118"/>
                  <a:pt x="72" y="118"/>
                </a:cubicBezTo>
                <a:cubicBezTo>
                  <a:pt x="32" y="118"/>
                  <a:pt x="0" y="150"/>
                  <a:pt x="0" y="189"/>
                </a:cubicBezTo>
                <a:cubicBezTo>
                  <a:pt x="0" y="228"/>
                  <a:pt x="32" y="260"/>
                  <a:pt x="72" y="260"/>
                </a:cubicBezTo>
                <a:cubicBezTo>
                  <a:pt x="172" y="260"/>
                  <a:pt x="172" y="260"/>
                  <a:pt x="172" y="260"/>
                </a:cubicBezTo>
                <a:cubicBezTo>
                  <a:pt x="172" y="184"/>
                  <a:pt x="172" y="184"/>
                  <a:pt x="172" y="184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200" y="92"/>
                  <a:pt x="200" y="92"/>
                  <a:pt x="200" y="92"/>
                </a:cubicBezTo>
                <a:cubicBezTo>
                  <a:pt x="270" y="184"/>
                  <a:pt x="270" y="184"/>
                  <a:pt x="270" y="184"/>
                </a:cubicBezTo>
                <a:cubicBezTo>
                  <a:pt x="228" y="184"/>
                  <a:pt x="228" y="184"/>
                  <a:pt x="228" y="184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304" y="260"/>
                  <a:pt x="304" y="260"/>
                  <a:pt x="304" y="260"/>
                </a:cubicBezTo>
                <a:cubicBezTo>
                  <a:pt x="357" y="260"/>
                  <a:pt x="400" y="218"/>
                  <a:pt x="400" y="166"/>
                </a:cubicBezTo>
                <a:cubicBezTo>
                  <a:pt x="400" y="115"/>
                  <a:pt x="357" y="73"/>
                  <a:pt x="304" y="7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0" name="Teardrop 22"/>
          <p:cNvSpPr/>
          <p:nvPr>
            <p:custDataLst>
              <p:tags r:id="rId6"/>
            </p:custDataLst>
          </p:nvPr>
        </p:nvSpPr>
        <p:spPr>
          <a:xfrm rot="8100000">
            <a:off x="3987800" y="3101975"/>
            <a:ext cx="417513" cy="419100"/>
          </a:xfrm>
          <a:prstGeom prst="teardrop">
            <a:avLst/>
          </a:pr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22535" name="Freeform 16"/>
          <p:cNvSpPr>
            <a:spLocks noEditPoints="1"/>
          </p:cNvSpPr>
          <p:nvPr>
            <p:custDataLst>
              <p:tags r:id="rId7"/>
            </p:custDataLst>
          </p:nvPr>
        </p:nvSpPr>
        <p:spPr>
          <a:xfrm>
            <a:off x="4075113" y="3200400"/>
            <a:ext cx="239712" cy="239713"/>
          </a:xfrm>
          <a:custGeom>
            <a:avLst/>
            <a:gdLst/>
            <a:ahLst/>
            <a:cxnLst>
              <a:cxn ang="0">
                <a:pos x="118059" y="646"/>
              </a:cxn>
              <a:cxn ang="0">
                <a:pos x="1290" y="120827"/>
              </a:cxn>
              <a:cxn ang="0">
                <a:pos x="121284" y="238424"/>
              </a:cxn>
              <a:cxn ang="0">
                <a:pos x="238698" y="117597"/>
              </a:cxn>
              <a:cxn ang="0">
                <a:pos x="118059" y="646"/>
              </a:cxn>
              <a:cxn ang="0">
                <a:pos x="118704" y="16153"/>
              </a:cxn>
              <a:cxn ang="0">
                <a:pos x="167734" y="27784"/>
              </a:cxn>
              <a:cxn ang="0">
                <a:pos x="151605" y="54275"/>
              </a:cxn>
              <a:cxn ang="0">
                <a:pos x="119994" y="47168"/>
              </a:cxn>
              <a:cxn ang="0">
                <a:pos x="88383" y="54275"/>
              </a:cxn>
              <a:cxn ang="0">
                <a:pos x="72254" y="27784"/>
              </a:cxn>
              <a:cxn ang="0">
                <a:pos x="118704" y="16153"/>
              </a:cxn>
              <a:cxn ang="0">
                <a:pos x="54836" y="151196"/>
              </a:cxn>
              <a:cxn ang="0">
                <a:pos x="28386" y="167349"/>
              </a:cxn>
              <a:cxn ang="0">
                <a:pos x="16773" y="120827"/>
              </a:cxn>
              <a:cxn ang="0">
                <a:pos x="28386" y="71721"/>
              </a:cxn>
              <a:cxn ang="0">
                <a:pos x="54836" y="87874"/>
              </a:cxn>
              <a:cxn ang="0">
                <a:pos x="47740" y="119535"/>
              </a:cxn>
              <a:cxn ang="0">
                <a:pos x="54836" y="151196"/>
              </a:cxn>
              <a:cxn ang="0">
                <a:pos x="121284" y="222917"/>
              </a:cxn>
              <a:cxn ang="0">
                <a:pos x="72254" y="211286"/>
              </a:cxn>
              <a:cxn ang="0">
                <a:pos x="88383" y="184795"/>
              </a:cxn>
              <a:cxn ang="0">
                <a:pos x="119994" y="191902"/>
              </a:cxn>
              <a:cxn ang="0">
                <a:pos x="151605" y="184795"/>
              </a:cxn>
              <a:cxn ang="0">
                <a:pos x="167734" y="211286"/>
              </a:cxn>
              <a:cxn ang="0">
                <a:pos x="121284" y="222917"/>
              </a:cxn>
              <a:cxn ang="0">
                <a:pos x="119994" y="176395"/>
              </a:cxn>
              <a:cxn ang="0">
                <a:pos x="63223" y="119535"/>
              </a:cxn>
              <a:cxn ang="0">
                <a:pos x="119994" y="62675"/>
              </a:cxn>
              <a:cxn ang="0">
                <a:pos x="176765" y="119535"/>
              </a:cxn>
              <a:cxn ang="0">
                <a:pos x="119994" y="176395"/>
              </a:cxn>
              <a:cxn ang="0">
                <a:pos x="184507" y="151196"/>
              </a:cxn>
              <a:cxn ang="0">
                <a:pos x="192249" y="119535"/>
              </a:cxn>
              <a:cxn ang="0">
                <a:pos x="184507" y="87874"/>
              </a:cxn>
              <a:cxn ang="0">
                <a:pos x="211602" y="71721"/>
              </a:cxn>
              <a:cxn ang="0">
                <a:pos x="223215" y="118243"/>
              </a:cxn>
              <a:cxn ang="0">
                <a:pos x="211602" y="167349"/>
              </a:cxn>
              <a:cxn ang="0">
                <a:pos x="184507" y="151196"/>
              </a:cxn>
            </a:cxnLst>
            <a:pathLst>
              <a:path w="371" h="370">
                <a:moveTo>
                  <a:pt x="183" y="1"/>
                </a:moveTo>
                <a:cubicBezTo>
                  <a:pt x="82" y="2"/>
                  <a:pt x="0" y="86"/>
                  <a:pt x="2" y="187"/>
                </a:cubicBezTo>
                <a:cubicBezTo>
                  <a:pt x="3" y="289"/>
                  <a:pt x="87" y="370"/>
                  <a:pt x="188" y="369"/>
                </a:cubicBezTo>
                <a:cubicBezTo>
                  <a:pt x="290" y="368"/>
                  <a:pt x="371" y="284"/>
                  <a:pt x="370" y="182"/>
                </a:cubicBezTo>
                <a:cubicBezTo>
                  <a:pt x="368" y="81"/>
                  <a:pt x="285" y="0"/>
                  <a:pt x="183" y="1"/>
                </a:cubicBezTo>
                <a:close/>
                <a:moveTo>
                  <a:pt x="184" y="25"/>
                </a:moveTo>
                <a:cubicBezTo>
                  <a:pt x="211" y="25"/>
                  <a:pt x="237" y="31"/>
                  <a:pt x="260" y="43"/>
                </a:cubicBezTo>
                <a:cubicBezTo>
                  <a:pt x="235" y="84"/>
                  <a:pt x="235" y="84"/>
                  <a:pt x="235" y="84"/>
                </a:cubicBezTo>
                <a:cubicBezTo>
                  <a:pt x="220" y="77"/>
                  <a:pt x="203" y="73"/>
                  <a:pt x="186" y="73"/>
                </a:cubicBezTo>
                <a:cubicBezTo>
                  <a:pt x="168" y="73"/>
                  <a:pt x="151" y="77"/>
                  <a:pt x="137" y="84"/>
                </a:cubicBezTo>
                <a:cubicBezTo>
                  <a:pt x="112" y="43"/>
                  <a:pt x="112" y="43"/>
                  <a:pt x="112" y="43"/>
                </a:cubicBezTo>
                <a:cubicBezTo>
                  <a:pt x="133" y="32"/>
                  <a:pt x="158" y="25"/>
                  <a:pt x="184" y="25"/>
                </a:cubicBezTo>
                <a:close/>
                <a:moveTo>
                  <a:pt x="85" y="234"/>
                </a:moveTo>
                <a:cubicBezTo>
                  <a:pt x="44" y="259"/>
                  <a:pt x="44" y="259"/>
                  <a:pt x="44" y="259"/>
                </a:cubicBezTo>
                <a:cubicBezTo>
                  <a:pt x="33" y="237"/>
                  <a:pt x="26" y="213"/>
                  <a:pt x="26" y="187"/>
                </a:cubicBezTo>
                <a:cubicBezTo>
                  <a:pt x="25" y="160"/>
                  <a:pt x="32" y="134"/>
                  <a:pt x="44" y="111"/>
                </a:cubicBezTo>
                <a:cubicBezTo>
                  <a:pt x="85" y="136"/>
                  <a:pt x="85" y="136"/>
                  <a:pt x="85" y="136"/>
                </a:cubicBezTo>
                <a:cubicBezTo>
                  <a:pt x="78" y="151"/>
                  <a:pt x="74" y="167"/>
                  <a:pt x="74" y="185"/>
                </a:cubicBezTo>
                <a:cubicBezTo>
                  <a:pt x="74" y="203"/>
                  <a:pt x="78" y="219"/>
                  <a:pt x="85" y="234"/>
                </a:cubicBezTo>
                <a:close/>
                <a:moveTo>
                  <a:pt x="188" y="345"/>
                </a:moveTo>
                <a:cubicBezTo>
                  <a:pt x="161" y="345"/>
                  <a:pt x="135" y="339"/>
                  <a:pt x="112" y="327"/>
                </a:cubicBezTo>
                <a:cubicBezTo>
                  <a:pt x="137" y="286"/>
                  <a:pt x="137" y="286"/>
                  <a:pt x="137" y="286"/>
                </a:cubicBezTo>
                <a:cubicBezTo>
                  <a:pt x="151" y="293"/>
                  <a:pt x="168" y="297"/>
                  <a:pt x="186" y="297"/>
                </a:cubicBezTo>
                <a:cubicBezTo>
                  <a:pt x="203" y="297"/>
                  <a:pt x="220" y="293"/>
                  <a:pt x="235" y="286"/>
                </a:cubicBezTo>
                <a:cubicBezTo>
                  <a:pt x="260" y="327"/>
                  <a:pt x="260" y="327"/>
                  <a:pt x="260" y="327"/>
                </a:cubicBezTo>
                <a:cubicBezTo>
                  <a:pt x="238" y="338"/>
                  <a:pt x="214" y="345"/>
                  <a:pt x="188" y="345"/>
                </a:cubicBezTo>
                <a:close/>
                <a:moveTo>
                  <a:pt x="186" y="273"/>
                </a:moveTo>
                <a:cubicBezTo>
                  <a:pt x="137" y="273"/>
                  <a:pt x="98" y="233"/>
                  <a:pt x="98" y="185"/>
                </a:cubicBezTo>
                <a:cubicBezTo>
                  <a:pt x="98" y="136"/>
                  <a:pt x="137" y="97"/>
                  <a:pt x="186" y="97"/>
                </a:cubicBezTo>
                <a:cubicBezTo>
                  <a:pt x="234" y="97"/>
                  <a:pt x="274" y="136"/>
                  <a:pt x="274" y="185"/>
                </a:cubicBezTo>
                <a:cubicBezTo>
                  <a:pt x="274" y="233"/>
                  <a:pt x="234" y="273"/>
                  <a:pt x="186" y="273"/>
                </a:cubicBezTo>
                <a:close/>
                <a:moveTo>
                  <a:pt x="286" y="234"/>
                </a:moveTo>
                <a:cubicBezTo>
                  <a:pt x="294" y="219"/>
                  <a:pt x="298" y="203"/>
                  <a:pt x="298" y="185"/>
                </a:cubicBezTo>
                <a:cubicBezTo>
                  <a:pt x="298" y="167"/>
                  <a:pt x="294" y="151"/>
                  <a:pt x="286" y="136"/>
                </a:cubicBezTo>
                <a:cubicBezTo>
                  <a:pt x="328" y="111"/>
                  <a:pt x="328" y="111"/>
                  <a:pt x="328" y="111"/>
                </a:cubicBezTo>
                <a:cubicBezTo>
                  <a:pt x="339" y="133"/>
                  <a:pt x="345" y="157"/>
                  <a:pt x="346" y="183"/>
                </a:cubicBezTo>
                <a:cubicBezTo>
                  <a:pt x="346" y="210"/>
                  <a:pt x="340" y="236"/>
                  <a:pt x="328" y="259"/>
                </a:cubicBezTo>
                <a:lnTo>
                  <a:pt x="286" y="23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2" name="Freeform 7"/>
          <p:cNvSpPr/>
          <p:nvPr>
            <p:custDataLst>
              <p:tags r:id="rId8"/>
            </p:custDataLst>
          </p:nvPr>
        </p:nvSpPr>
        <p:spPr bwMode="auto">
          <a:xfrm>
            <a:off x="6838950" y="2263775"/>
            <a:ext cx="2139950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Freeform 7"/>
          <p:cNvSpPr/>
          <p:nvPr>
            <p:custDataLst>
              <p:tags r:id="rId9"/>
            </p:custDataLst>
          </p:nvPr>
        </p:nvSpPr>
        <p:spPr bwMode="auto">
          <a:xfrm flipV="1">
            <a:off x="4986338" y="3330575"/>
            <a:ext cx="2139950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Freeform 7"/>
          <p:cNvSpPr/>
          <p:nvPr>
            <p:custDataLst>
              <p:tags r:id="rId10"/>
            </p:custDataLst>
          </p:nvPr>
        </p:nvSpPr>
        <p:spPr bwMode="auto">
          <a:xfrm>
            <a:off x="3133725" y="2263775"/>
            <a:ext cx="2139950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5" name="Freeform 7"/>
          <p:cNvSpPr/>
          <p:nvPr>
            <p:custDataLst>
              <p:tags r:id="rId11"/>
            </p:custDataLst>
          </p:nvPr>
        </p:nvSpPr>
        <p:spPr bwMode="auto">
          <a:xfrm>
            <a:off x="1282700" y="2263775"/>
            <a:ext cx="2139950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Freeform 7"/>
          <p:cNvSpPr/>
          <p:nvPr>
            <p:custDataLst>
              <p:tags r:id="rId12"/>
            </p:custDataLst>
          </p:nvPr>
        </p:nvSpPr>
        <p:spPr bwMode="auto">
          <a:xfrm flipV="1">
            <a:off x="1282700" y="3330575"/>
            <a:ext cx="2139950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Freeform 7"/>
          <p:cNvSpPr/>
          <p:nvPr>
            <p:custDataLst>
              <p:tags r:id="rId13"/>
            </p:custDataLst>
          </p:nvPr>
        </p:nvSpPr>
        <p:spPr bwMode="auto">
          <a:xfrm flipV="1">
            <a:off x="3133725" y="3330575"/>
            <a:ext cx="2139950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8" name="Freeform 7"/>
          <p:cNvSpPr/>
          <p:nvPr>
            <p:custDataLst>
              <p:tags r:id="rId14"/>
            </p:custDataLst>
          </p:nvPr>
        </p:nvSpPr>
        <p:spPr bwMode="auto">
          <a:xfrm>
            <a:off x="4986338" y="2263775"/>
            <a:ext cx="2139950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Freeform 7"/>
          <p:cNvSpPr/>
          <p:nvPr>
            <p:custDataLst>
              <p:tags r:id="rId15"/>
            </p:custDataLst>
          </p:nvPr>
        </p:nvSpPr>
        <p:spPr bwMode="auto">
          <a:xfrm flipV="1">
            <a:off x="6838950" y="3330575"/>
            <a:ext cx="2139950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21" name="Teardrop 34"/>
          <p:cNvSpPr/>
          <p:nvPr>
            <p:custDataLst>
              <p:tags r:id="rId16"/>
            </p:custDataLst>
          </p:nvPr>
        </p:nvSpPr>
        <p:spPr>
          <a:xfrm rot="8100000">
            <a:off x="7707313" y="3101975"/>
            <a:ext cx="419100" cy="419100"/>
          </a:xfrm>
          <a:prstGeom prst="teardrop">
            <a:avLst/>
          </a:pr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22545" name="Freeform 26"/>
          <p:cNvSpPr>
            <a:spLocks noEditPoints="1"/>
          </p:cNvSpPr>
          <p:nvPr>
            <p:custDataLst>
              <p:tags r:id="rId17"/>
            </p:custDataLst>
          </p:nvPr>
        </p:nvSpPr>
        <p:spPr>
          <a:xfrm>
            <a:off x="7837488" y="3209925"/>
            <a:ext cx="174625" cy="220663"/>
          </a:xfrm>
          <a:custGeom>
            <a:avLst/>
            <a:gdLst/>
            <a:ahLst/>
            <a:cxnLst>
              <a:cxn ang="0">
                <a:pos x="170101" y="54133"/>
              </a:cxn>
              <a:cxn ang="0">
                <a:pos x="103373" y="6015"/>
              </a:cxn>
              <a:cxn ang="0">
                <a:pos x="51413" y="68896"/>
              </a:cxn>
              <a:cxn ang="0">
                <a:pos x="59617" y="95142"/>
              </a:cxn>
              <a:cxn ang="0">
                <a:pos x="3282" y="179348"/>
              </a:cxn>
              <a:cxn ang="0">
                <a:pos x="547" y="191925"/>
              </a:cxn>
              <a:cxn ang="0">
                <a:pos x="4376" y="213249"/>
              </a:cxn>
              <a:cxn ang="0">
                <a:pos x="12033" y="219264"/>
              </a:cxn>
              <a:cxn ang="0">
                <a:pos x="28441" y="215983"/>
              </a:cxn>
              <a:cxn ang="0">
                <a:pos x="38833" y="208875"/>
              </a:cxn>
              <a:cxn ang="0">
                <a:pos x="60711" y="172787"/>
              </a:cxn>
              <a:cxn ang="0">
                <a:pos x="61258" y="172787"/>
              </a:cxn>
              <a:cxn ang="0">
                <a:pos x="76573" y="170053"/>
              </a:cxn>
              <a:cxn ang="0">
                <a:pos x="102279" y="127403"/>
              </a:cxn>
              <a:cxn ang="0">
                <a:pos x="130720" y="126856"/>
              </a:cxn>
              <a:cxn ang="0">
                <a:pos x="170101" y="54133"/>
              </a:cxn>
              <a:cxn ang="0">
                <a:pos x="142206" y="71083"/>
              </a:cxn>
              <a:cxn ang="0">
                <a:pos x="112671" y="65615"/>
              </a:cxn>
              <a:cxn ang="0">
                <a:pos x="97904" y="38822"/>
              </a:cxn>
              <a:cxn ang="0">
                <a:pos x="135643" y="31714"/>
              </a:cxn>
              <a:cxn ang="0">
                <a:pos x="142206" y="71083"/>
              </a:cxn>
            </a:cxnLst>
            <a:pathLst>
              <a:path w="321" h="402">
                <a:moveTo>
                  <a:pt x="311" y="99"/>
                </a:moveTo>
                <a:cubicBezTo>
                  <a:pt x="301" y="40"/>
                  <a:pt x="246" y="0"/>
                  <a:pt x="189" y="11"/>
                </a:cubicBezTo>
                <a:cubicBezTo>
                  <a:pt x="132" y="21"/>
                  <a:pt x="84" y="67"/>
                  <a:pt x="94" y="126"/>
                </a:cubicBezTo>
                <a:cubicBezTo>
                  <a:pt x="96" y="139"/>
                  <a:pt x="102" y="159"/>
                  <a:pt x="109" y="174"/>
                </a:cubicBezTo>
                <a:cubicBezTo>
                  <a:pt x="6" y="328"/>
                  <a:pt x="6" y="328"/>
                  <a:pt x="6" y="328"/>
                </a:cubicBezTo>
                <a:cubicBezTo>
                  <a:pt x="2" y="334"/>
                  <a:pt x="0" y="344"/>
                  <a:pt x="1" y="351"/>
                </a:cubicBezTo>
                <a:cubicBezTo>
                  <a:pt x="8" y="390"/>
                  <a:pt x="8" y="390"/>
                  <a:pt x="8" y="390"/>
                </a:cubicBezTo>
                <a:cubicBezTo>
                  <a:pt x="9" y="397"/>
                  <a:pt x="15" y="402"/>
                  <a:pt x="22" y="401"/>
                </a:cubicBezTo>
                <a:cubicBezTo>
                  <a:pt x="52" y="395"/>
                  <a:pt x="52" y="395"/>
                  <a:pt x="52" y="395"/>
                </a:cubicBezTo>
                <a:cubicBezTo>
                  <a:pt x="59" y="394"/>
                  <a:pt x="67" y="388"/>
                  <a:pt x="71" y="382"/>
                </a:cubicBezTo>
                <a:cubicBezTo>
                  <a:pt x="111" y="316"/>
                  <a:pt x="111" y="316"/>
                  <a:pt x="111" y="316"/>
                </a:cubicBezTo>
                <a:cubicBezTo>
                  <a:pt x="112" y="316"/>
                  <a:pt x="112" y="316"/>
                  <a:pt x="112" y="316"/>
                </a:cubicBezTo>
                <a:cubicBezTo>
                  <a:pt x="140" y="311"/>
                  <a:pt x="140" y="311"/>
                  <a:pt x="140" y="311"/>
                </a:cubicBezTo>
                <a:cubicBezTo>
                  <a:pt x="187" y="233"/>
                  <a:pt x="187" y="233"/>
                  <a:pt x="187" y="233"/>
                </a:cubicBezTo>
                <a:cubicBezTo>
                  <a:pt x="203" y="236"/>
                  <a:pt x="226" y="235"/>
                  <a:pt x="239" y="232"/>
                </a:cubicBezTo>
                <a:cubicBezTo>
                  <a:pt x="296" y="222"/>
                  <a:pt x="321" y="159"/>
                  <a:pt x="311" y="99"/>
                </a:cubicBezTo>
                <a:close/>
                <a:moveTo>
                  <a:pt x="260" y="130"/>
                </a:moveTo>
                <a:cubicBezTo>
                  <a:pt x="244" y="153"/>
                  <a:pt x="228" y="137"/>
                  <a:pt x="206" y="120"/>
                </a:cubicBezTo>
                <a:cubicBezTo>
                  <a:pt x="184" y="104"/>
                  <a:pt x="163" y="94"/>
                  <a:pt x="179" y="71"/>
                </a:cubicBezTo>
                <a:cubicBezTo>
                  <a:pt x="195" y="47"/>
                  <a:pt x="226" y="42"/>
                  <a:pt x="248" y="58"/>
                </a:cubicBezTo>
                <a:cubicBezTo>
                  <a:pt x="270" y="74"/>
                  <a:pt x="276" y="107"/>
                  <a:pt x="260" y="13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3" name="Freeform 7"/>
          <p:cNvSpPr/>
          <p:nvPr>
            <p:custDataLst>
              <p:tags r:id="rId18"/>
            </p:custDataLst>
          </p:nvPr>
        </p:nvSpPr>
        <p:spPr bwMode="auto">
          <a:xfrm>
            <a:off x="8689975" y="2282825"/>
            <a:ext cx="2139950" cy="1066800"/>
          </a:xfrm>
          <a:custGeom>
            <a:avLst/>
            <a:gdLst>
              <a:gd name="T0" fmla="*/ 210 w 421"/>
              <a:gd name="T1" fmla="*/ 57 h 210"/>
              <a:gd name="T2" fmla="*/ 364 w 421"/>
              <a:gd name="T3" fmla="*/ 210 h 210"/>
              <a:gd name="T4" fmla="*/ 421 w 421"/>
              <a:gd name="T5" fmla="*/ 210 h 210"/>
              <a:gd name="T6" fmla="*/ 210 w 421"/>
              <a:gd name="T7" fmla="*/ 0 h 210"/>
              <a:gd name="T8" fmla="*/ 0 w 421"/>
              <a:gd name="T9" fmla="*/ 210 h 210"/>
              <a:gd name="T10" fmla="*/ 57 w 421"/>
              <a:gd name="T11" fmla="*/ 210 h 210"/>
              <a:gd name="T12" fmla="*/ 210 w 421"/>
              <a:gd name="T13" fmla="*/ 57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1" h="210">
                <a:moveTo>
                  <a:pt x="210" y="57"/>
                </a:moveTo>
                <a:cubicBezTo>
                  <a:pt x="295" y="57"/>
                  <a:pt x="364" y="126"/>
                  <a:pt x="364" y="210"/>
                </a:cubicBezTo>
                <a:cubicBezTo>
                  <a:pt x="421" y="210"/>
                  <a:pt x="421" y="210"/>
                  <a:pt x="421" y="210"/>
                </a:cubicBezTo>
                <a:cubicBezTo>
                  <a:pt x="421" y="93"/>
                  <a:pt x="327" y="0"/>
                  <a:pt x="210" y="0"/>
                </a:cubicBezTo>
                <a:cubicBezTo>
                  <a:pt x="93" y="0"/>
                  <a:pt x="0" y="93"/>
                  <a:pt x="0" y="210"/>
                </a:cubicBezTo>
                <a:cubicBezTo>
                  <a:pt x="57" y="210"/>
                  <a:pt x="57" y="210"/>
                  <a:pt x="57" y="210"/>
                </a:cubicBezTo>
                <a:cubicBezTo>
                  <a:pt x="57" y="126"/>
                  <a:pt x="126" y="57"/>
                  <a:pt x="210" y="57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25" name="Teardrop 45"/>
          <p:cNvSpPr/>
          <p:nvPr>
            <p:custDataLst>
              <p:tags r:id="rId19"/>
            </p:custDataLst>
          </p:nvPr>
        </p:nvSpPr>
        <p:spPr>
          <a:xfrm rot="8100000">
            <a:off x="9558338" y="3121025"/>
            <a:ext cx="417513" cy="419100"/>
          </a:xfrm>
          <a:prstGeom prst="teardrop">
            <a:avLst/>
          </a:pr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26" name="Freeform 16"/>
          <p:cNvSpPr>
            <a:spLocks noChangeAspect="1" noEditPoints="1"/>
          </p:cNvSpPr>
          <p:nvPr>
            <p:custDataLst>
              <p:tags r:id="rId20"/>
            </p:custDataLst>
          </p:nvPr>
        </p:nvSpPr>
        <p:spPr bwMode="auto">
          <a:xfrm>
            <a:off x="9644063" y="3200400"/>
            <a:ext cx="215900" cy="250825"/>
          </a:xfrm>
          <a:custGeom>
            <a:avLst/>
            <a:gdLst>
              <a:gd name="T0" fmla="*/ 233 w 320"/>
              <a:gd name="T1" fmla="*/ 138 h 371"/>
              <a:gd name="T2" fmla="*/ 261 w 320"/>
              <a:gd name="T3" fmla="*/ 12 h 371"/>
              <a:gd name="T4" fmla="*/ 168 w 320"/>
              <a:gd name="T5" fmla="*/ 104 h 371"/>
              <a:gd name="T6" fmla="*/ 80 w 320"/>
              <a:gd name="T7" fmla="*/ 182 h 371"/>
              <a:gd name="T8" fmla="*/ 80 w 320"/>
              <a:gd name="T9" fmla="*/ 319 h 371"/>
              <a:gd name="T10" fmla="*/ 253 w 320"/>
              <a:gd name="T11" fmla="*/ 371 h 371"/>
              <a:gd name="T12" fmla="*/ 320 w 320"/>
              <a:gd name="T13" fmla="*/ 172 h 371"/>
              <a:gd name="T14" fmla="*/ 233 w 320"/>
              <a:gd name="T15" fmla="*/ 138 h 371"/>
              <a:gd name="T16" fmla="*/ 60 w 320"/>
              <a:gd name="T17" fmla="*/ 140 h 371"/>
              <a:gd name="T18" fmla="*/ 0 w 320"/>
              <a:gd name="T19" fmla="*/ 202 h 371"/>
              <a:gd name="T20" fmla="*/ 0 w 320"/>
              <a:gd name="T21" fmla="*/ 299 h 371"/>
              <a:gd name="T22" fmla="*/ 60 w 320"/>
              <a:gd name="T23" fmla="*/ 360 h 371"/>
              <a:gd name="T24" fmla="*/ 40 w 320"/>
              <a:gd name="T25" fmla="*/ 315 h 371"/>
              <a:gd name="T26" fmla="*/ 40 w 320"/>
              <a:gd name="T27" fmla="*/ 187 h 371"/>
              <a:gd name="T28" fmla="*/ 60 w 320"/>
              <a:gd name="T29" fmla="*/ 14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0" h="371">
                <a:moveTo>
                  <a:pt x="233" y="138"/>
                </a:moveTo>
                <a:cubicBezTo>
                  <a:pt x="230" y="131"/>
                  <a:pt x="304" y="65"/>
                  <a:pt x="261" y="12"/>
                </a:cubicBezTo>
                <a:cubicBezTo>
                  <a:pt x="251" y="0"/>
                  <a:pt x="217" y="72"/>
                  <a:pt x="168" y="104"/>
                </a:cubicBezTo>
                <a:cubicBezTo>
                  <a:pt x="142" y="122"/>
                  <a:pt x="80" y="161"/>
                  <a:pt x="80" y="182"/>
                </a:cubicBezTo>
                <a:cubicBezTo>
                  <a:pt x="80" y="319"/>
                  <a:pt x="80" y="319"/>
                  <a:pt x="80" y="319"/>
                </a:cubicBezTo>
                <a:cubicBezTo>
                  <a:pt x="80" y="344"/>
                  <a:pt x="178" y="371"/>
                  <a:pt x="253" y="371"/>
                </a:cubicBezTo>
                <a:cubicBezTo>
                  <a:pt x="280" y="371"/>
                  <a:pt x="320" y="199"/>
                  <a:pt x="320" y="172"/>
                </a:cubicBezTo>
                <a:cubicBezTo>
                  <a:pt x="320" y="145"/>
                  <a:pt x="235" y="145"/>
                  <a:pt x="233" y="138"/>
                </a:cubicBezTo>
                <a:close/>
                <a:moveTo>
                  <a:pt x="60" y="140"/>
                </a:moveTo>
                <a:cubicBezTo>
                  <a:pt x="47" y="140"/>
                  <a:pt x="0" y="148"/>
                  <a:pt x="0" y="202"/>
                </a:cubicBezTo>
                <a:cubicBezTo>
                  <a:pt x="0" y="299"/>
                  <a:pt x="0" y="299"/>
                  <a:pt x="0" y="299"/>
                </a:cubicBezTo>
                <a:cubicBezTo>
                  <a:pt x="0" y="354"/>
                  <a:pt x="47" y="360"/>
                  <a:pt x="60" y="360"/>
                </a:cubicBezTo>
                <a:cubicBezTo>
                  <a:pt x="73" y="360"/>
                  <a:pt x="40" y="348"/>
                  <a:pt x="40" y="315"/>
                </a:cubicBezTo>
                <a:cubicBezTo>
                  <a:pt x="40" y="187"/>
                  <a:pt x="40" y="187"/>
                  <a:pt x="40" y="187"/>
                </a:cubicBezTo>
                <a:cubicBezTo>
                  <a:pt x="40" y="152"/>
                  <a:pt x="73" y="140"/>
                  <a:pt x="60" y="1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22549" name="TextBox 13"/>
          <p:cNvSpPr txBox="1"/>
          <p:nvPr>
            <p:custDataLst>
              <p:tags r:id="rId21"/>
            </p:custDataLst>
          </p:nvPr>
        </p:nvSpPr>
        <p:spPr>
          <a:xfrm>
            <a:off x="1565275" y="4670425"/>
            <a:ext cx="1377950" cy="98488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p>
            <a:pPr algn="ctr" defTabSz="1216025"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Used Advanced Group By in Power Query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551" name="TextBox 13"/>
          <p:cNvSpPr txBox="1"/>
          <p:nvPr>
            <p:custDataLst>
              <p:tags r:id="rId22"/>
            </p:custDataLst>
          </p:nvPr>
        </p:nvSpPr>
        <p:spPr>
          <a:xfrm>
            <a:off x="3417888" y="4670425"/>
            <a:ext cx="1377950" cy="4921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p>
            <a:pPr algn="ctr" defTabSz="1216025"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Grouped by Product Name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553" name="TextBox 13"/>
          <p:cNvSpPr txBox="1"/>
          <p:nvPr>
            <p:custDataLst>
              <p:tags r:id="rId23"/>
            </p:custDataLst>
          </p:nvPr>
        </p:nvSpPr>
        <p:spPr>
          <a:xfrm>
            <a:off x="5272088" y="4670425"/>
            <a:ext cx="1376362" cy="4921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p>
            <a:pPr algn="ctr" defTabSz="1216025"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Created 2 new aggregations: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555" name="TextBox 13"/>
          <p:cNvSpPr txBox="1"/>
          <p:nvPr>
            <p:custDataLst>
              <p:tags r:id="rId24"/>
            </p:custDataLst>
          </p:nvPr>
        </p:nvSpPr>
        <p:spPr>
          <a:xfrm>
            <a:off x="7121525" y="4670425"/>
            <a:ext cx="1377950" cy="4921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p>
            <a:pPr algn="ctr" defTabSz="1216025"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Product Count → Count Rows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557" name="TextBox 13"/>
          <p:cNvSpPr txBox="1"/>
          <p:nvPr>
            <p:custDataLst>
              <p:tags r:id="rId25"/>
            </p:custDataLst>
          </p:nvPr>
        </p:nvSpPr>
        <p:spPr>
          <a:xfrm>
            <a:off x="9163050" y="4670425"/>
            <a:ext cx="1377950" cy="73850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p>
            <a:pPr algn="ctr" defTabSz="1216025"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List of Customers → All Rows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938" name="文本框 97"/>
          <p:cNvSpPr txBox="1"/>
          <p:nvPr/>
        </p:nvSpPr>
        <p:spPr>
          <a:xfrm>
            <a:off x="644525" y="231140"/>
            <a:ext cx="630682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Grouping and Aggregation</a:t>
            </a:r>
            <a:endParaRPr lang="en-US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7" name="图片 3"/>
          <p:cNvPicPr>
            <a:picLocks noChangeAspect="1"/>
          </p:cNvPicPr>
          <p:nvPr/>
        </p:nvPicPr>
        <p:blipFill>
          <a:blip r:embed="rId1"/>
          <a:srcRect r="3226" b="32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1" descr="Screenshot (271)"/>
          <p:cNvPicPr>
            <a:picLocks noChangeAspect="1"/>
          </p:cNvPicPr>
          <p:nvPr/>
        </p:nvPicPr>
        <p:blipFill>
          <a:blip r:embed="rId2"/>
          <a:srcRect l="22557" t="15120" r="22578" b="19630"/>
          <a:stretch>
            <a:fillRect/>
          </a:stretch>
        </p:blipFill>
        <p:spPr>
          <a:xfrm>
            <a:off x="4966335" y="2023745"/>
            <a:ext cx="7225665" cy="4834255"/>
          </a:xfrm>
          <a:prstGeom prst="rect">
            <a:avLst/>
          </a:prstGeom>
        </p:spPr>
      </p:pic>
      <p:pic>
        <p:nvPicPr>
          <p:cNvPr id="3" name="Picture 2" descr="Screenshot (270)"/>
          <p:cNvPicPr>
            <a:picLocks noChangeAspect="1"/>
          </p:cNvPicPr>
          <p:nvPr/>
        </p:nvPicPr>
        <p:blipFill>
          <a:blip r:embed="rId3"/>
          <a:srcRect l="3516" t="14222" r="56172" b="6296"/>
          <a:stretch>
            <a:fillRect/>
          </a:stretch>
        </p:blipFill>
        <p:spPr>
          <a:xfrm>
            <a:off x="0" y="1333500"/>
            <a:ext cx="4980940" cy="5524500"/>
          </a:xfrm>
          <a:prstGeom prst="rect">
            <a:avLst/>
          </a:prstGeom>
        </p:spPr>
      </p:pic>
      <p:sp>
        <p:nvSpPr>
          <p:cNvPr id="5" name="文本框 97"/>
          <p:cNvSpPr txBox="1"/>
          <p:nvPr/>
        </p:nvSpPr>
        <p:spPr>
          <a:xfrm>
            <a:off x="644525" y="231140"/>
            <a:ext cx="630682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Grouping and Aggregation</a:t>
            </a:r>
            <a:endParaRPr lang="en-US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8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5900" y="2498725"/>
            <a:ext cx="3289300" cy="274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ounded Rectangle 2"/>
          <p:cNvSpPr/>
          <p:nvPr/>
        </p:nvSpPr>
        <p:spPr>
          <a:xfrm>
            <a:off x="0" y="1056640"/>
            <a:ext cx="6655435" cy="4044950"/>
          </a:xfrm>
          <a:prstGeom prst="roundRect">
            <a:avLst>
              <a:gd name="adj" fmla="val 1163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24582" name="文本框 7"/>
          <p:cNvSpPr txBox="1"/>
          <p:nvPr/>
        </p:nvSpPr>
        <p:spPr>
          <a:xfrm>
            <a:off x="1463040" y="1652270"/>
            <a:ext cx="359600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defTabSz="1216025">
              <a:spcBef>
                <a:spcPct val="20000"/>
              </a:spcBef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Used formula to combine all customers into one cell: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69250" y="2632075"/>
            <a:ext cx="3048000" cy="171767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Arial" panose="020B0604020202020204" pitchFamily="34" charset="0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rcRect l="423" t="10007" b="6309"/>
          <a:stretch>
            <a:fillRect/>
          </a:stretch>
        </p:blipFill>
        <p:spPr>
          <a:xfrm>
            <a:off x="7946496" y="2631748"/>
            <a:ext cx="3070906" cy="1726948"/>
          </a:xfrm>
          <a:custGeom>
            <a:avLst/>
            <a:gdLst>
              <a:gd name="connsiteX0" fmla="*/ 0 w 3070906"/>
              <a:gd name="connsiteY0" fmla="*/ 0 h 1726947"/>
              <a:gd name="connsiteX1" fmla="*/ 3070906 w 3070906"/>
              <a:gd name="connsiteY1" fmla="*/ 0 h 1726947"/>
              <a:gd name="connsiteX2" fmla="*/ 3070906 w 3070906"/>
              <a:gd name="connsiteY2" fmla="*/ 1726947 h 1726947"/>
              <a:gd name="connsiteX3" fmla="*/ 0 w 3070906"/>
              <a:gd name="connsiteY3" fmla="*/ 1726947 h 1726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0906" h="1726947">
                <a:moveTo>
                  <a:pt x="0" y="0"/>
                </a:moveTo>
                <a:lnTo>
                  <a:pt x="3070906" y="0"/>
                </a:lnTo>
                <a:lnTo>
                  <a:pt x="3070906" y="1726947"/>
                </a:lnTo>
                <a:lnTo>
                  <a:pt x="0" y="1726947"/>
                </a:lnTo>
                <a:close/>
              </a:path>
            </a:pathLst>
          </a:custGeom>
        </p:spPr>
      </p:pic>
      <p:sp>
        <p:nvSpPr>
          <p:cNvPr id="14" name="Rounded Rectangle 13"/>
          <p:cNvSpPr/>
          <p:nvPr/>
        </p:nvSpPr>
        <p:spPr>
          <a:xfrm>
            <a:off x="7329170" y="1652270"/>
            <a:ext cx="1128395" cy="854075"/>
          </a:xfrm>
          <a:prstGeom prst="roundRect">
            <a:avLst>
              <a:gd name="adj" fmla="val 1163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rPr>
              <a:t>custom column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+mn-ea"/>
            </a:endParaRPr>
          </a:p>
        </p:txBody>
      </p:sp>
      <p:sp>
        <p:nvSpPr>
          <p:cNvPr id="38938" name="文本框 97"/>
          <p:cNvSpPr txBox="1"/>
          <p:nvPr/>
        </p:nvSpPr>
        <p:spPr>
          <a:xfrm>
            <a:off x="644525" y="231140"/>
            <a:ext cx="523367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Creating Custom Column</a:t>
            </a:r>
            <a:endParaRPr lang="en-US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文本框 7"/>
          <p:cNvSpPr txBox="1"/>
          <p:nvPr/>
        </p:nvSpPr>
        <p:spPr>
          <a:xfrm>
            <a:off x="206375" y="3134995"/>
            <a:ext cx="6365875" cy="136461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defTabSz="1216025">
              <a:spcBef>
                <a:spcPct val="20000"/>
              </a:spcBef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= Text.Combine([List of Customers][Customer Name], ", ")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  <a:p>
            <a:pPr defTabSz="1216025">
              <a:spcBef>
                <a:spcPct val="20000"/>
              </a:spcBef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  <a:p>
            <a:pPr defTabSz="1216025">
              <a:spcBef>
                <a:spcPct val="20000"/>
              </a:spcBef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-Converts nested list into a single text value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  <a:p>
            <a:pPr defTabSz="1216025">
              <a:spcBef>
                <a:spcPct val="20000"/>
              </a:spcBef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-Enhances readability and summary clarity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7" name="图片 3"/>
          <p:cNvPicPr>
            <a:picLocks noChangeAspect="1"/>
          </p:cNvPicPr>
          <p:nvPr/>
        </p:nvPicPr>
        <p:blipFill>
          <a:blip r:embed="rId1"/>
          <a:srcRect r="3226" b="32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97"/>
          <p:cNvSpPr txBox="1"/>
          <p:nvPr/>
        </p:nvSpPr>
        <p:spPr>
          <a:xfrm>
            <a:off x="644525" y="231140"/>
            <a:ext cx="523367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Creating Custom Column</a:t>
            </a:r>
            <a:endParaRPr lang="en-US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6" name="Picture 5" descr="Screenshot (273)"/>
          <p:cNvPicPr>
            <a:picLocks noChangeAspect="1"/>
          </p:cNvPicPr>
          <p:nvPr/>
        </p:nvPicPr>
        <p:blipFill>
          <a:blip r:embed="rId2"/>
          <a:srcRect l="22771" t="17685" r="22854" b="22963"/>
          <a:stretch>
            <a:fillRect/>
          </a:stretch>
        </p:blipFill>
        <p:spPr>
          <a:xfrm>
            <a:off x="982345" y="1611630"/>
            <a:ext cx="7411720" cy="45510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Freeform 6"/>
          <p:cNvSpPr/>
          <p:nvPr/>
        </p:nvSpPr>
        <p:spPr bwMode="auto">
          <a:xfrm flipH="1">
            <a:off x="0" y="2311400"/>
            <a:ext cx="5605463" cy="4546600"/>
          </a:xfrm>
          <a:custGeom>
            <a:avLst/>
            <a:gdLst>
              <a:gd name="T0" fmla="*/ 0 w 4332"/>
              <a:gd name="T1" fmla="*/ 0 h 3638"/>
              <a:gd name="T2" fmla="*/ 980 w 4332"/>
              <a:gd name="T3" fmla="*/ 256 h 3638"/>
              <a:gd name="T4" fmla="*/ 1963 w 4332"/>
              <a:gd name="T5" fmla="*/ 503 h 3638"/>
              <a:gd name="T6" fmla="*/ 1555 w 4332"/>
              <a:gd name="T7" fmla="*/ 919 h 3638"/>
              <a:gd name="T8" fmla="*/ 4332 w 4332"/>
              <a:gd name="T9" fmla="*/ 3638 h 3638"/>
              <a:gd name="T10" fmla="*/ 3139 w 4332"/>
              <a:gd name="T11" fmla="*/ 3638 h 3638"/>
              <a:gd name="T12" fmla="*/ 2297 w 4332"/>
              <a:gd name="T13" fmla="*/ 2813 h 3638"/>
              <a:gd name="T14" fmla="*/ 2503 w 4332"/>
              <a:gd name="T15" fmla="*/ 2603 h 3638"/>
              <a:gd name="T16" fmla="*/ 2691 w 4332"/>
              <a:gd name="T17" fmla="*/ 2412 h 3638"/>
              <a:gd name="T18" fmla="*/ 2432 w 4332"/>
              <a:gd name="T19" fmla="*/ 2347 h 3638"/>
              <a:gd name="T20" fmla="*/ 1675 w 4332"/>
              <a:gd name="T21" fmla="*/ 2157 h 3638"/>
              <a:gd name="T22" fmla="*/ 1677 w 4332"/>
              <a:gd name="T23" fmla="*/ 2157 h 3638"/>
              <a:gd name="T24" fmla="*/ 1556 w 4332"/>
              <a:gd name="T25" fmla="*/ 2125 h 3638"/>
              <a:gd name="T26" fmla="*/ 953 w 4332"/>
              <a:gd name="T27" fmla="*/ 1536 h 3638"/>
              <a:gd name="T28" fmla="*/ 547 w 4332"/>
              <a:gd name="T29" fmla="*/ 1954 h 3638"/>
              <a:gd name="T30" fmla="*/ 277 w 4332"/>
              <a:gd name="T31" fmla="*/ 977 h 3638"/>
              <a:gd name="T32" fmla="*/ 0 w 4332"/>
              <a:gd name="T33" fmla="*/ 0 h 3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332" h="3638">
                <a:moveTo>
                  <a:pt x="0" y="0"/>
                </a:moveTo>
                <a:lnTo>
                  <a:pt x="980" y="256"/>
                </a:lnTo>
                <a:lnTo>
                  <a:pt x="1963" y="503"/>
                </a:lnTo>
                <a:lnTo>
                  <a:pt x="1555" y="919"/>
                </a:lnTo>
                <a:lnTo>
                  <a:pt x="4332" y="3638"/>
                </a:lnTo>
                <a:lnTo>
                  <a:pt x="3139" y="3638"/>
                </a:lnTo>
                <a:lnTo>
                  <a:pt x="2297" y="2813"/>
                </a:lnTo>
                <a:lnTo>
                  <a:pt x="2503" y="2603"/>
                </a:lnTo>
                <a:lnTo>
                  <a:pt x="2691" y="2412"/>
                </a:lnTo>
                <a:lnTo>
                  <a:pt x="2432" y="2347"/>
                </a:lnTo>
                <a:lnTo>
                  <a:pt x="1675" y="2157"/>
                </a:lnTo>
                <a:lnTo>
                  <a:pt x="1677" y="2157"/>
                </a:lnTo>
                <a:lnTo>
                  <a:pt x="1556" y="2125"/>
                </a:lnTo>
                <a:lnTo>
                  <a:pt x="953" y="1536"/>
                </a:lnTo>
                <a:lnTo>
                  <a:pt x="547" y="1954"/>
                </a:lnTo>
                <a:lnTo>
                  <a:pt x="277" y="977"/>
                </a:lnTo>
                <a:lnTo>
                  <a:pt x="0" y="0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5" name="Freeform 7"/>
          <p:cNvSpPr/>
          <p:nvPr/>
        </p:nvSpPr>
        <p:spPr bwMode="auto">
          <a:xfrm flipH="1">
            <a:off x="1938338" y="4946650"/>
            <a:ext cx="2635250" cy="1911350"/>
          </a:xfrm>
          <a:custGeom>
            <a:avLst/>
            <a:gdLst>
              <a:gd name="T0" fmla="*/ 0 w 2037"/>
              <a:gd name="T1" fmla="*/ 0 h 1530"/>
              <a:gd name="T2" fmla="*/ 754 w 2037"/>
              <a:gd name="T3" fmla="*/ 197 h 1530"/>
              <a:gd name="T4" fmla="*/ 1511 w 2037"/>
              <a:gd name="T5" fmla="*/ 388 h 1530"/>
              <a:gd name="T6" fmla="*/ 1197 w 2037"/>
              <a:gd name="T7" fmla="*/ 708 h 1530"/>
              <a:gd name="T8" fmla="*/ 2037 w 2037"/>
              <a:gd name="T9" fmla="*/ 1530 h 1530"/>
              <a:gd name="T10" fmla="*/ 1088 w 2037"/>
              <a:gd name="T11" fmla="*/ 1530 h 1530"/>
              <a:gd name="T12" fmla="*/ 733 w 2037"/>
              <a:gd name="T13" fmla="*/ 1183 h 1530"/>
              <a:gd name="T14" fmla="*/ 421 w 2037"/>
              <a:gd name="T15" fmla="*/ 1505 h 1530"/>
              <a:gd name="T16" fmla="*/ 213 w 2037"/>
              <a:gd name="T17" fmla="*/ 751 h 1530"/>
              <a:gd name="T18" fmla="*/ 0 w 2037"/>
              <a:gd name="T19" fmla="*/ 0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37" h="1530">
                <a:moveTo>
                  <a:pt x="0" y="0"/>
                </a:moveTo>
                <a:lnTo>
                  <a:pt x="754" y="197"/>
                </a:lnTo>
                <a:lnTo>
                  <a:pt x="1511" y="388"/>
                </a:lnTo>
                <a:lnTo>
                  <a:pt x="1197" y="708"/>
                </a:lnTo>
                <a:lnTo>
                  <a:pt x="2037" y="1530"/>
                </a:lnTo>
                <a:lnTo>
                  <a:pt x="1088" y="1530"/>
                </a:lnTo>
                <a:lnTo>
                  <a:pt x="733" y="1183"/>
                </a:lnTo>
                <a:lnTo>
                  <a:pt x="421" y="1505"/>
                </a:lnTo>
                <a:lnTo>
                  <a:pt x="213" y="751"/>
                </a:lnTo>
                <a:lnTo>
                  <a:pt x="0" y="0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6" name="Title 1"/>
          <p:cNvSpPr txBox="1"/>
          <p:nvPr/>
        </p:nvSpPr>
        <p:spPr>
          <a:xfrm>
            <a:off x="6546850" y="2743200"/>
            <a:ext cx="4095750" cy="16256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ts val="333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  <a:sym typeface="+mn-ea"/>
              </a:rPr>
              <a:t>Used Close &amp; Load To → Excel Sheet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333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  <a:sym typeface="+mn-ea"/>
              </a:rPr>
              <a:t>Exported summarized data into Excel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  <a:sym typeface="+mn-ea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333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  <a:sym typeface="+mn-ea"/>
              </a:rPr>
              <a:t>Final dataset ready for dashboards and reporting</a:t>
            </a: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  <a:sym typeface="+mn-ea"/>
            </a:endParaRPr>
          </a:p>
        </p:txBody>
      </p:sp>
      <p:sp>
        <p:nvSpPr>
          <p:cNvPr id="21509" name="TextBox 20"/>
          <p:cNvSpPr txBox="1"/>
          <p:nvPr/>
        </p:nvSpPr>
        <p:spPr>
          <a:xfrm>
            <a:off x="3476625" y="2773363"/>
            <a:ext cx="1992313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sz="4000" dirty="0">
                <a:solidFill>
                  <a:srgbClr val="FDFDFD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Excel</a:t>
            </a:r>
            <a:endParaRPr lang="en-US" altLang="zh-CN" sz="4000" dirty="0">
              <a:solidFill>
                <a:srgbClr val="FDFDFD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510" name="TextBox 21"/>
          <p:cNvSpPr txBox="1"/>
          <p:nvPr/>
        </p:nvSpPr>
        <p:spPr>
          <a:xfrm>
            <a:off x="2828925" y="5360988"/>
            <a:ext cx="167005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sz="3200" dirty="0">
                <a:solidFill>
                  <a:srgbClr val="FDFDFD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excel</a:t>
            </a:r>
            <a:endParaRPr lang="en-US" altLang="zh-CN" sz="3200" dirty="0">
              <a:solidFill>
                <a:srgbClr val="FDFDFD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文本框 97"/>
          <p:cNvSpPr txBox="1"/>
          <p:nvPr/>
        </p:nvSpPr>
        <p:spPr>
          <a:xfrm>
            <a:off x="644525" y="231140"/>
            <a:ext cx="424116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Loading Clean Data</a:t>
            </a:r>
            <a:endParaRPr lang="en-US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7" name="图片 3"/>
          <p:cNvPicPr>
            <a:picLocks noChangeAspect="1"/>
          </p:cNvPicPr>
          <p:nvPr/>
        </p:nvPicPr>
        <p:blipFill>
          <a:blip r:embed="rId1"/>
          <a:srcRect r="3226" b="32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97"/>
          <p:cNvSpPr txBox="1"/>
          <p:nvPr/>
        </p:nvSpPr>
        <p:spPr>
          <a:xfrm>
            <a:off x="180975" y="290830"/>
            <a:ext cx="424116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Loading Clean Data</a:t>
            </a:r>
            <a:endParaRPr lang="en-US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 descr="Screenshot (274)"/>
          <p:cNvPicPr>
            <a:picLocks noChangeAspect="1"/>
          </p:cNvPicPr>
          <p:nvPr/>
        </p:nvPicPr>
        <p:blipFill>
          <a:blip r:embed="rId2"/>
          <a:srcRect t="28426" r="43490" b="6426"/>
          <a:stretch>
            <a:fillRect/>
          </a:stretch>
        </p:blipFill>
        <p:spPr>
          <a:xfrm>
            <a:off x="351790" y="1443355"/>
            <a:ext cx="7812405" cy="5066665"/>
          </a:xfrm>
          <a:prstGeom prst="rect">
            <a:avLst/>
          </a:prstGeom>
        </p:spPr>
      </p:pic>
      <p:sp>
        <p:nvSpPr>
          <p:cNvPr id="5" name="文本框 97"/>
          <p:cNvSpPr txBox="1"/>
          <p:nvPr/>
        </p:nvSpPr>
        <p:spPr>
          <a:xfrm>
            <a:off x="6390640" y="395605"/>
            <a:ext cx="553212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Step Apply in Power Query</a:t>
            </a:r>
            <a:endParaRPr lang="en-US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7" name="Picture 6" descr="Screenshot (268)"/>
          <p:cNvPicPr>
            <a:picLocks noChangeAspect="1"/>
          </p:cNvPicPr>
          <p:nvPr/>
        </p:nvPicPr>
        <p:blipFill>
          <a:blip r:embed="rId3"/>
          <a:srcRect l="79453" t="14278" b="7574"/>
          <a:stretch>
            <a:fillRect/>
          </a:stretch>
        </p:blipFill>
        <p:spPr>
          <a:xfrm>
            <a:off x="8816340" y="1243330"/>
            <a:ext cx="2505075" cy="5359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" name="Freeform 40"/>
          <p:cNvSpPr/>
          <p:nvPr>
            <p:custDataLst>
              <p:tags r:id="rId1"/>
            </p:custDataLst>
          </p:nvPr>
        </p:nvSpPr>
        <p:spPr bwMode="auto">
          <a:xfrm>
            <a:off x="4710113" y="1728788"/>
            <a:ext cx="1836738" cy="1282700"/>
          </a:xfrm>
          <a:custGeom>
            <a:avLst/>
            <a:gdLst>
              <a:gd name="T0" fmla="*/ 252 w 908"/>
              <a:gd name="T1" fmla="*/ 632 h 634"/>
              <a:gd name="T2" fmla="*/ 255 w 908"/>
              <a:gd name="T3" fmla="*/ 634 h 634"/>
              <a:gd name="T4" fmla="*/ 612 w 908"/>
              <a:gd name="T5" fmla="*/ 453 h 634"/>
              <a:gd name="T6" fmla="*/ 600 w 908"/>
              <a:gd name="T7" fmla="*/ 546 h 634"/>
              <a:gd name="T8" fmla="*/ 908 w 908"/>
              <a:gd name="T9" fmla="*/ 308 h 634"/>
              <a:gd name="T10" fmla="*/ 755 w 908"/>
              <a:gd name="T11" fmla="*/ 110 h 634"/>
              <a:gd name="T12" fmla="*/ 755 w 908"/>
              <a:gd name="T13" fmla="*/ 110 h 634"/>
              <a:gd name="T14" fmla="*/ 670 w 908"/>
              <a:gd name="T15" fmla="*/ 0 h 634"/>
              <a:gd name="T16" fmla="*/ 657 w 908"/>
              <a:gd name="T17" fmla="*/ 100 h 634"/>
              <a:gd name="T18" fmla="*/ 0 w 908"/>
              <a:gd name="T19" fmla="*/ 396 h 634"/>
              <a:gd name="T20" fmla="*/ 5 w 908"/>
              <a:gd name="T21" fmla="*/ 401 h 634"/>
              <a:gd name="T22" fmla="*/ 256 w 908"/>
              <a:gd name="T23" fmla="*/ 405 h 634"/>
              <a:gd name="T24" fmla="*/ 252 w 908"/>
              <a:gd name="T25" fmla="*/ 632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8" h="634">
                <a:moveTo>
                  <a:pt x="252" y="632"/>
                </a:moveTo>
                <a:cubicBezTo>
                  <a:pt x="255" y="634"/>
                  <a:pt x="255" y="634"/>
                  <a:pt x="255" y="634"/>
                </a:cubicBezTo>
                <a:cubicBezTo>
                  <a:pt x="350" y="532"/>
                  <a:pt x="475" y="469"/>
                  <a:pt x="612" y="453"/>
                </a:cubicBezTo>
                <a:cubicBezTo>
                  <a:pt x="600" y="546"/>
                  <a:pt x="600" y="546"/>
                  <a:pt x="600" y="546"/>
                </a:cubicBezTo>
                <a:cubicBezTo>
                  <a:pt x="908" y="308"/>
                  <a:pt x="908" y="308"/>
                  <a:pt x="908" y="308"/>
                </a:cubicBezTo>
                <a:cubicBezTo>
                  <a:pt x="755" y="110"/>
                  <a:pt x="755" y="110"/>
                  <a:pt x="755" y="110"/>
                </a:cubicBezTo>
                <a:cubicBezTo>
                  <a:pt x="755" y="110"/>
                  <a:pt x="755" y="110"/>
                  <a:pt x="755" y="110"/>
                </a:cubicBezTo>
                <a:cubicBezTo>
                  <a:pt x="670" y="0"/>
                  <a:pt x="670" y="0"/>
                  <a:pt x="670" y="0"/>
                </a:cubicBezTo>
                <a:cubicBezTo>
                  <a:pt x="657" y="100"/>
                  <a:pt x="657" y="100"/>
                  <a:pt x="657" y="100"/>
                </a:cubicBezTo>
                <a:cubicBezTo>
                  <a:pt x="405" y="107"/>
                  <a:pt x="172" y="211"/>
                  <a:pt x="0" y="396"/>
                </a:cubicBezTo>
                <a:cubicBezTo>
                  <a:pt x="5" y="401"/>
                  <a:pt x="5" y="401"/>
                  <a:pt x="5" y="401"/>
                </a:cubicBezTo>
                <a:cubicBezTo>
                  <a:pt x="256" y="405"/>
                  <a:pt x="256" y="405"/>
                  <a:pt x="256" y="405"/>
                </a:cubicBezTo>
                <a:cubicBezTo>
                  <a:pt x="252" y="632"/>
                  <a:pt x="252" y="632"/>
                  <a:pt x="252" y="632"/>
                </a:cubicBezTo>
              </a:path>
            </a:pathLst>
          </a:cu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9460" name="AutoShape 443"/>
          <p:cNvSpPr/>
          <p:nvPr>
            <p:custDataLst>
              <p:tags r:id="rId2"/>
            </p:custDataLst>
          </p:nvPr>
        </p:nvSpPr>
        <p:spPr>
          <a:xfrm>
            <a:off x="5373688" y="2387600"/>
            <a:ext cx="171450" cy="1698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21600" h="21600">
                <a:moveTo>
                  <a:pt x="16948" y="3429"/>
                </a:moveTo>
                <a:lnTo>
                  <a:pt x="9450" y="10928"/>
                </a:lnTo>
                <a:lnTo>
                  <a:pt x="8117" y="9596"/>
                </a:lnTo>
                <a:lnTo>
                  <a:pt x="15616" y="2098"/>
                </a:lnTo>
                <a:lnTo>
                  <a:pt x="13520" y="0"/>
                </a:lnTo>
                <a:lnTo>
                  <a:pt x="3894" y="9626"/>
                </a:lnTo>
                <a:lnTo>
                  <a:pt x="3890" y="9626"/>
                </a:lnTo>
                <a:lnTo>
                  <a:pt x="3890" y="9630"/>
                </a:lnTo>
                <a:lnTo>
                  <a:pt x="3889" y="9630"/>
                </a:lnTo>
                <a:lnTo>
                  <a:pt x="3890" y="9630"/>
                </a:lnTo>
                <a:lnTo>
                  <a:pt x="0" y="21600"/>
                </a:lnTo>
                <a:lnTo>
                  <a:pt x="11971" y="17712"/>
                </a:lnTo>
                <a:lnTo>
                  <a:pt x="11972" y="17712"/>
                </a:lnTo>
                <a:lnTo>
                  <a:pt x="11975" y="17711"/>
                </a:lnTo>
                <a:lnTo>
                  <a:pt x="11975" y="17709"/>
                </a:lnTo>
                <a:lnTo>
                  <a:pt x="21600" y="8083"/>
                </a:lnTo>
                <a:lnTo>
                  <a:pt x="16948" y="3429"/>
                </a:lnTo>
                <a:close/>
                <a:moveTo>
                  <a:pt x="16948" y="3429"/>
                </a:move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9461" name="AutoShape 444"/>
          <p:cNvSpPr/>
          <p:nvPr>
            <p:custDataLst>
              <p:tags r:id="rId3"/>
            </p:custDataLst>
          </p:nvPr>
        </p:nvSpPr>
        <p:spPr>
          <a:xfrm>
            <a:off x="5554663" y="2270125"/>
            <a:ext cx="107950" cy="107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21600" h="21600">
                <a:moveTo>
                  <a:pt x="3324" y="12115"/>
                </a:moveTo>
                <a:lnTo>
                  <a:pt x="8825" y="6614"/>
                </a:lnTo>
                <a:lnTo>
                  <a:pt x="10935" y="8723"/>
                </a:lnTo>
                <a:lnTo>
                  <a:pt x="5434" y="14225"/>
                </a:lnTo>
                <a:lnTo>
                  <a:pt x="12808" y="21600"/>
                </a:lnTo>
                <a:lnTo>
                  <a:pt x="21600" y="12807"/>
                </a:lnTo>
                <a:lnTo>
                  <a:pt x="8790" y="0"/>
                </a:lnTo>
                <a:lnTo>
                  <a:pt x="0" y="8791"/>
                </a:lnTo>
                <a:lnTo>
                  <a:pt x="3324" y="12115"/>
                </a:lnTo>
                <a:close/>
                <a:moveTo>
                  <a:pt x="3324" y="12115"/>
                </a:move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9462" name="AutoShape 445"/>
          <p:cNvSpPr/>
          <p:nvPr>
            <p:custDataLst>
              <p:tags r:id="rId4"/>
            </p:custDataLst>
          </p:nvPr>
        </p:nvSpPr>
        <p:spPr>
          <a:xfrm>
            <a:off x="5619750" y="2206625"/>
            <a:ext cx="104775" cy="10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21600" h="21600">
                <a:moveTo>
                  <a:pt x="0" y="8576"/>
                </a:moveTo>
                <a:lnTo>
                  <a:pt x="8573" y="0"/>
                </a:lnTo>
                <a:lnTo>
                  <a:pt x="21600" y="13024"/>
                </a:lnTo>
                <a:lnTo>
                  <a:pt x="13027" y="21600"/>
                </a:lnTo>
                <a:lnTo>
                  <a:pt x="0" y="8576"/>
                </a:lnTo>
                <a:close/>
                <a:moveTo>
                  <a:pt x="0" y="8576"/>
                </a:move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9463" name="AutoShape 446"/>
          <p:cNvSpPr/>
          <p:nvPr>
            <p:custDataLst>
              <p:tags r:id="rId5"/>
            </p:custDataLst>
          </p:nvPr>
        </p:nvSpPr>
        <p:spPr>
          <a:xfrm>
            <a:off x="5373688" y="2206625"/>
            <a:ext cx="352425" cy="3508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pathLst>
              <a:path w="21600" h="21600">
                <a:moveTo>
                  <a:pt x="16712" y="12177"/>
                </a:moveTo>
                <a:cubicBezTo>
                  <a:pt x="16247" y="12177"/>
                  <a:pt x="15748" y="12329"/>
                  <a:pt x="15257" y="12582"/>
                </a:cubicBezTo>
                <a:lnTo>
                  <a:pt x="9013" y="6331"/>
                </a:lnTo>
                <a:cubicBezTo>
                  <a:pt x="9263" y="5840"/>
                  <a:pt x="9413" y="5346"/>
                  <a:pt x="9413" y="4893"/>
                </a:cubicBezTo>
                <a:cubicBezTo>
                  <a:pt x="9413" y="2407"/>
                  <a:pt x="7052" y="0"/>
                  <a:pt x="4571" y="0"/>
                </a:cubicBezTo>
                <a:cubicBezTo>
                  <a:pt x="4555" y="0"/>
                  <a:pt x="4540" y="0"/>
                  <a:pt x="4525" y="0"/>
                </a:cubicBezTo>
                <a:cubicBezTo>
                  <a:pt x="4515" y="0"/>
                  <a:pt x="4233" y="287"/>
                  <a:pt x="4079" y="441"/>
                </a:cubicBezTo>
                <a:cubicBezTo>
                  <a:pt x="6081" y="2445"/>
                  <a:pt x="5916" y="2120"/>
                  <a:pt x="5916" y="3349"/>
                </a:cubicBezTo>
                <a:cubicBezTo>
                  <a:pt x="5916" y="4347"/>
                  <a:pt x="4320" y="5922"/>
                  <a:pt x="3346" y="5922"/>
                </a:cubicBezTo>
                <a:cubicBezTo>
                  <a:pt x="3132" y="5922"/>
                  <a:pt x="2966" y="5928"/>
                  <a:pt x="2828" y="5928"/>
                </a:cubicBezTo>
                <a:cubicBezTo>
                  <a:pt x="2150" y="5928"/>
                  <a:pt x="2140" y="5784"/>
                  <a:pt x="441" y="4083"/>
                </a:cubicBezTo>
                <a:cubicBezTo>
                  <a:pt x="282" y="4242"/>
                  <a:pt x="0" y="4520"/>
                  <a:pt x="0" y="4529"/>
                </a:cubicBezTo>
                <a:cubicBezTo>
                  <a:pt x="31" y="7031"/>
                  <a:pt x="2390" y="9422"/>
                  <a:pt x="4888" y="9422"/>
                </a:cubicBezTo>
                <a:cubicBezTo>
                  <a:pt x="5341" y="9422"/>
                  <a:pt x="5824" y="9278"/>
                  <a:pt x="6302" y="9038"/>
                </a:cubicBezTo>
                <a:lnTo>
                  <a:pt x="12567" y="15310"/>
                </a:lnTo>
                <a:cubicBezTo>
                  <a:pt x="12329" y="15787"/>
                  <a:pt x="12187" y="16267"/>
                  <a:pt x="12187" y="16706"/>
                </a:cubicBezTo>
                <a:cubicBezTo>
                  <a:pt x="12187" y="19193"/>
                  <a:pt x="14548" y="21600"/>
                  <a:pt x="17030" y="21600"/>
                </a:cubicBezTo>
                <a:cubicBezTo>
                  <a:pt x="17045" y="21600"/>
                  <a:pt x="17060" y="21600"/>
                  <a:pt x="17075" y="21600"/>
                </a:cubicBezTo>
                <a:cubicBezTo>
                  <a:pt x="17085" y="21600"/>
                  <a:pt x="17367" y="21313"/>
                  <a:pt x="17521" y="21159"/>
                </a:cubicBezTo>
                <a:cubicBezTo>
                  <a:pt x="15519" y="19155"/>
                  <a:pt x="15684" y="19480"/>
                  <a:pt x="15684" y="18251"/>
                </a:cubicBezTo>
                <a:cubicBezTo>
                  <a:pt x="15684" y="17253"/>
                  <a:pt x="17280" y="15678"/>
                  <a:pt x="18254" y="15678"/>
                </a:cubicBezTo>
                <a:cubicBezTo>
                  <a:pt x="18467" y="15678"/>
                  <a:pt x="18633" y="15672"/>
                  <a:pt x="18771" y="15672"/>
                </a:cubicBezTo>
                <a:cubicBezTo>
                  <a:pt x="19449" y="15672"/>
                  <a:pt x="19460" y="15816"/>
                  <a:pt x="21159" y="17517"/>
                </a:cubicBezTo>
                <a:cubicBezTo>
                  <a:pt x="21318" y="17358"/>
                  <a:pt x="21599" y="17080"/>
                  <a:pt x="21600" y="17071"/>
                </a:cubicBezTo>
                <a:cubicBezTo>
                  <a:pt x="21570" y="14569"/>
                  <a:pt x="19210" y="12177"/>
                  <a:pt x="16712" y="12177"/>
                </a:cubicBezTo>
                <a:close/>
                <a:moveTo>
                  <a:pt x="16712" y="12177"/>
                </a:moveTo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7" name="Freeform 6"/>
          <p:cNvSpPr/>
          <p:nvPr>
            <p:custDataLst>
              <p:tags r:id="rId6"/>
            </p:custDataLst>
          </p:nvPr>
        </p:nvSpPr>
        <p:spPr bwMode="auto">
          <a:xfrm>
            <a:off x="4148138" y="2535238"/>
            <a:ext cx="1079500" cy="1557338"/>
          </a:xfrm>
          <a:custGeom>
            <a:avLst/>
            <a:gdLst>
              <a:gd name="T0" fmla="*/ 378 w 534"/>
              <a:gd name="T1" fmla="*/ 720 h 770"/>
              <a:gd name="T2" fmla="*/ 382 w 534"/>
              <a:gd name="T3" fmla="*/ 720 h 770"/>
              <a:gd name="T4" fmla="*/ 462 w 534"/>
              <a:gd name="T5" fmla="*/ 327 h 770"/>
              <a:gd name="T6" fmla="*/ 528 w 534"/>
              <a:gd name="T7" fmla="*/ 395 h 770"/>
              <a:gd name="T8" fmla="*/ 530 w 534"/>
              <a:gd name="T9" fmla="*/ 233 h 770"/>
              <a:gd name="T10" fmla="*/ 534 w 534"/>
              <a:gd name="T11" fmla="*/ 6 h 770"/>
              <a:gd name="T12" fmla="*/ 283 w 534"/>
              <a:gd name="T13" fmla="*/ 2 h 770"/>
              <a:gd name="T14" fmla="*/ 144 w 534"/>
              <a:gd name="T15" fmla="*/ 0 h 770"/>
              <a:gd name="T16" fmla="*/ 215 w 534"/>
              <a:gd name="T17" fmla="*/ 72 h 770"/>
              <a:gd name="T18" fmla="*/ 36 w 534"/>
              <a:gd name="T19" fmla="*/ 770 h 770"/>
              <a:gd name="T20" fmla="*/ 44 w 534"/>
              <a:gd name="T21" fmla="*/ 769 h 770"/>
              <a:gd name="T22" fmla="*/ 203 w 534"/>
              <a:gd name="T23" fmla="*/ 576 h 770"/>
              <a:gd name="T24" fmla="*/ 378 w 534"/>
              <a:gd name="T25" fmla="*/ 720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34" h="770">
                <a:moveTo>
                  <a:pt x="378" y="720"/>
                </a:moveTo>
                <a:cubicBezTo>
                  <a:pt x="382" y="720"/>
                  <a:pt x="382" y="720"/>
                  <a:pt x="382" y="720"/>
                </a:cubicBezTo>
                <a:cubicBezTo>
                  <a:pt x="361" y="581"/>
                  <a:pt x="390" y="444"/>
                  <a:pt x="462" y="327"/>
                </a:cubicBezTo>
                <a:cubicBezTo>
                  <a:pt x="528" y="395"/>
                  <a:pt x="528" y="395"/>
                  <a:pt x="528" y="395"/>
                </a:cubicBezTo>
                <a:cubicBezTo>
                  <a:pt x="530" y="233"/>
                  <a:pt x="530" y="233"/>
                  <a:pt x="530" y="233"/>
                </a:cubicBezTo>
                <a:cubicBezTo>
                  <a:pt x="534" y="6"/>
                  <a:pt x="534" y="6"/>
                  <a:pt x="534" y="6"/>
                </a:cubicBezTo>
                <a:cubicBezTo>
                  <a:pt x="283" y="2"/>
                  <a:pt x="283" y="2"/>
                  <a:pt x="283" y="2"/>
                </a:cubicBezTo>
                <a:cubicBezTo>
                  <a:pt x="144" y="0"/>
                  <a:pt x="144" y="0"/>
                  <a:pt x="144" y="0"/>
                </a:cubicBezTo>
                <a:cubicBezTo>
                  <a:pt x="215" y="72"/>
                  <a:pt x="215" y="72"/>
                  <a:pt x="215" y="72"/>
                </a:cubicBezTo>
                <a:cubicBezTo>
                  <a:pt x="63" y="273"/>
                  <a:pt x="0" y="520"/>
                  <a:pt x="36" y="770"/>
                </a:cubicBezTo>
                <a:cubicBezTo>
                  <a:pt x="44" y="769"/>
                  <a:pt x="44" y="769"/>
                  <a:pt x="44" y="769"/>
                </a:cubicBezTo>
                <a:cubicBezTo>
                  <a:pt x="203" y="576"/>
                  <a:pt x="203" y="576"/>
                  <a:pt x="203" y="576"/>
                </a:cubicBezTo>
                <a:cubicBezTo>
                  <a:pt x="378" y="720"/>
                  <a:pt x="378" y="720"/>
                  <a:pt x="378" y="720"/>
                </a:cubicBezTo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9465" name="Freeform 5"/>
          <p:cNvSpPr>
            <a:spLocks noEditPoints="1"/>
          </p:cNvSpPr>
          <p:nvPr>
            <p:custDataLst>
              <p:tags r:id="rId7"/>
            </p:custDataLst>
          </p:nvPr>
        </p:nvSpPr>
        <p:spPr>
          <a:xfrm>
            <a:off x="4441825" y="3109913"/>
            <a:ext cx="400050" cy="425450"/>
          </a:xfrm>
          <a:custGeom>
            <a:avLst/>
            <a:gdLst/>
            <a:ahLst/>
            <a:cxnLst>
              <a:cxn ang="0">
                <a:pos x="372943" y="0"/>
              </a:cxn>
              <a:cxn ang="0">
                <a:pos x="27085" y="0"/>
              </a:cxn>
              <a:cxn ang="0">
                <a:pos x="0" y="27061"/>
              </a:cxn>
              <a:cxn ang="0">
                <a:pos x="0" y="372605"/>
              </a:cxn>
              <a:cxn ang="0">
                <a:pos x="27085" y="399665"/>
              </a:cxn>
              <a:cxn ang="0">
                <a:pos x="53129" y="399665"/>
              </a:cxn>
              <a:cxn ang="0">
                <a:pos x="80214" y="426726"/>
              </a:cxn>
              <a:cxn ang="0">
                <a:pos x="106257" y="399665"/>
              </a:cxn>
              <a:cxn ang="0">
                <a:pos x="293771" y="399665"/>
              </a:cxn>
              <a:cxn ang="0">
                <a:pos x="319814" y="426726"/>
              </a:cxn>
              <a:cxn ang="0">
                <a:pos x="346899" y="399665"/>
              </a:cxn>
              <a:cxn ang="0">
                <a:pos x="372943" y="399665"/>
              </a:cxn>
              <a:cxn ang="0">
                <a:pos x="400028" y="372605"/>
              </a:cxn>
              <a:cxn ang="0">
                <a:pos x="400028" y="27061"/>
              </a:cxn>
              <a:cxn ang="0">
                <a:pos x="372943" y="0"/>
              </a:cxn>
              <a:cxn ang="0">
                <a:pos x="346899" y="346585"/>
              </a:cxn>
              <a:cxn ang="0">
                <a:pos x="53129" y="346585"/>
              </a:cxn>
              <a:cxn ang="0">
                <a:pos x="53129" y="213363"/>
              </a:cxn>
              <a:cxn ang="0">
                <a:pos x="346899" y="213363"/>
              </a:cxn>
              <a:cxn ang="0">
                <a:pos x="346899" y="346585"/>
              </a:cxn>
              <a:cxn ang="0">
                <a:pos x="346899" y="186302"/>
              </a:cxn>
              <a:cxn ang="0">
                <a:pos x="53129" y="186302"/>
              </a:cxn>
              <a:cxn ang="0">
                <a:pos x="53129" y="53081"/>
              </a:cxn>
              <a:cxn ang="0">
                <a:pos x="346899" y="53081"/>
              </a:cxn>
              <a:cxn ang="0">
                <a:pos x="346899" y="186302"/>
              </a:cxn>
            </a:cxnLst>
            <a:pathLst>
              <a:path w="384" h="410">
                <a:moveTo>
                  <a:pt x="358" y="0"/>
                </a:moveTo>
                <a:cubicBezTo>
                  <a:pt x="26" y="0"/>
                  <a:pt x="26" y="0"/>
                  <a:pt x="26" y="0"/>
                </a:cubicBezTo>
                <a:cubicBezTo>
                  <a:pt x="12" y="0"/>
                  <a:pt x="0" y="12"/>
                  <a:pt x="0" y="26"/>
                </a:cubicBezTo>
                <a:cubicBezTo>
                  <a:pt x="0" y="358"/>
                  <a:pt x="0" y="358"/>
                  <a:pt x="0" y="358"/>
                </a:cubicBezTo>
                <a:cubicBezTo>
                  <a:pt x="0" y="372"/>
                  <a:pt x="12" y="384"/>
                  <a:pt x="26" y="384"/>
                </a:cubicBezTo>
                <a:cubicBezTo>
                  <a:pt x="51" y="384"/>
                  <a:pt x="51" y="384"/>
                  <a:pt x="51" y="384"/>
                </a:cubicBezTo>
                <a:cubicBezTo>
                  <a:pt x="51" y="398"/>
                  <a:pt x="63" y="410"/>
                  <a:pt x="77" y="410"/>
                </a:cubicBezTo>
                <a:cubicBezTo>
                  <a:pt x="91" y="410"/>
                  <a:pt x="102" y="398"/>
                  <a:pt x="102" y="384"/>
                </a:cubicBezTo>
                <a:cubicBezTo>
                  <a:pt x="282" y="384"/>
                  <a:pt x="282" y="384"/>
                  <a:pt x="282" y="384"/>
                </a:cubicBezTo>
                <a:cubicBezTo>
                  <a:pt x="282" y="398"/>
                  <a:pt x="293" y="410"/>
                  <a:pt x="307" y="410"/>
                </a:cubicBezTo>
                <a:cubicBezTo>
                  <a:pt x="321" y="410"/>
                  <a:pt x="333" y="398"/>
                  <a:pt x="333" y="384"/>
                </a:cubicBezTo>
                <a:cubicBezTo>
                  <a:pt x="358" y="384"/>
                  <a:pt x="358" y="384"/>
                  <a:pt x="358" y="384"/>
                </a:cubicBezTo>
                <a:cubicBezTo>
                  <a:pt x="372" y="384"/>
                  <a:pt x="384" y="372"/>
                  <a:pt x="384" y="358"/>
                </a:cubicBezTo>
                <a:cubicBezTo>
                  <a:pt x="384" y="26"/>
                  <a:pt x="384" y="26"/>
                  <a:pt x="384" y="26"/>
                </a:cubicBezTo>
                <a:cubicBezTo>
                  <a:pt x="384" y="12"/>
                  <a:pt x="372" y="0"/>
                  <a:pt x="358" y="0"/>
                </a:cubicBezTo>
                <a:close/>
                <a:moveTo>
                  <a:pt x="333" y="333"/>
                </a:moveTo>
                <a:cubicBezTo>
                  <a:pt x="51" y="333"/>
                  <a:pt x="51" y="333"/>
                  <a:pt x="51" y="333"/>
                </a:cubicBezTo>
                <a:cubicBezTo>
                  <a:pt x="51" y="205"/>
                  <a:pt x="51" y="205"/>
                  <a:pt x="51" y="205"/>
                </a:cubicBezTo>
                <a:cubicBezTo>
                  <a:pt x="333" y="205"/>
                  <a:pt x="333" y="205"/>
                  <a:pt x="333" y="205"/>
                </a:cubicBezTo>
                <a:lnTo>
                  <a:pt x="333" y="333"/>
                </a:lnTo>
                <a:close/>
                <a:moveTo>
                  <a:pt x="333" y="179"/>
                </a:moveTo>
                <a:cubicBezTo>
                  <a:pt x="51" y="179"/>
                  <a:pt x="51" y="179"/>
                  <a:pt x="51" y="179"/>
                </a:cubicBezTo>
                <a:cubicBezTo>
                  <a:pt x="51" y="51"/>
                  <a:pt x="51" y="51"/>
                  <a:pt x="51" y="51"/>
                </a:cubicBezTo>
                <a:cubicBezTo>
                  <a:pt x="333" y="51"/>
                  <a:pt x="333" y="51"/>
                  <a:pt x="333" y="51"/>
                </a:cubicBezTo>
                <a:lnTo>
                  <a:pt x="333" y="179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9466" name="Freeform 6"/>
          <p:cNvSpPr>
            <a:spLocks noEditPoints="1"/>
          </p:cNvSpPr>
          <p:nvPr>
            <p:custDataLst>
              <p:tags r:id="rId8"/>
            </p:custDataLst>
          </p:nvPr>
        </p:nvSpPr>
        <p:spPr>
          <a:xfrm>
            <a:off x="4521200" y="3348038"/>
            <a:ext cx="239713" cy="80962"/>
          </a:xfrm>
          <a:custGeom>
            <a:avLst/>
            <a:gdLst/>
            <a:ahLst/>
            <a:cxnLst>
              <a:cxn ang="0">
                <a:pos x="239404" y="0"/>
              </a:cxn>
              <a:cxn ang="0">
                <a:pos x="0" y="0"/>
              </a:cxn>
              <a:cxn ang="0">
                <a:pos x="0" y="80093"/>
              </a:cxn>
              <a:cxn ang="0">
                <a:pos x="239404" y="80093"/>
              </a:cxn>
              <a:cxn ang="0">
                <a:pos x="239404" y="0"/>
              </a:cxn>
              <a:cxn ang="0">
                <a:pos x="159311" y="54271"/>
              </a:cxn>
              <a:cxn ang="0">
                <a:pos x="80093" y="54271"/>
              </a:cxn>
              <a:cxn ang="0">
                <a:pos x="80093" y="27135"/>
              </a:cxn>
              <a:cxn ang="0">
                <a:pos x="159311" y="27135"/>
              </a:cxn>
              <a:cxn ang="0">
                <a:pos x="159311" y="54271"/>
              </a:cxn>
            </a:cxnLst>
            <a:pathLst>
              <a:path w="547" h="183">
                <a:moveTo>
                  <a:pt x="547" y="0"/>
                </a:moveTo>
                <a:lnTo>
                  <a:pt x="0" y="0"/>
                </a:lnTo>
                <a:lnTo>
                  <a:pt x="0" y="183"/>
                </a:lnTo>
                <a:lnTo>
                  <a:pt x="547" y="183"/>
                </a:lnTo>
                <a:lnTo>
                  <a:pt x="547" y="0"/>
                </a:lnTo>
                <a:close/>
                <a:moveTo>
                  <a:pt x="364" y="124"/>
                </a:moveTo>
                <a:lnTo>
                  <a:pt x="183" y="124"/>
                </a:lnTo>
                <a:lnTo>
                  <a:pt x="183" y="62"/>
                </a:lnTo>
                <a:lnTo>
                  <a:pt x="364" y="62"/>
                </a:lnTo>
                <a:lnTo>
                  <a:pt x="364" y="12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9467" name="Freeform 7"/>
          <p:cNvSpPr>
            <a:spLocks noEditPoints="1"/>
          </p:cNvSpPr>
          <p:nvPr>
            <p:custDataLst>
              <p:tags r:id="rId9"/>
            </p:custDataLst>
          </p:nvPr>
        </p:nvSpPr>
        <p:spPr>
          <a:xfrm>
            <a:off x="4521200" y="3189288"/>
            <a:ext cx="239713" cy="80962"/>
          </a:xfrm>
          <a:custGeom>
            <a:avLst/>
            <a:gdLst/>
            <a:ahLst/>
            <a:cxnLst>
              <a:cxn ang="0">
                <a:pos x="239404" y="0"/>
              </a:cxn>
              <a:cxn ang="0">
                <a:pos x="0" y="0"/>
              </a:cxn>
              <a:cxn ang="0">
                <a:pos x="0" y="80093"/>
              </a:cxn>
              <a:cxn ang="0">
                <a:pos x="239404" y="80093"/>
              </a:cxn>
              <a:cxn ang="0">
                <a:pos x="239404" y="0"/>
              </a:cxn>
              <a:cxn ang="0">
                <a:pos x="159311" y="52958"/>
              </a:cxn>
              <a:cxn ang="0">
                <a:pos x="80093" y="52958"/>
              </a:cxn>
              <a:cxn ang="0">
                <a:pos x="80093" y="25822"/>
              </a:cxn>
              <a:cxn ang="0">
                <a:pos x="159311" y="25822"/>
              </a:cxn>
              <a:cxn ang="0">
                <a:pos x="159311" y="52958"/>
              </a:cxn>
            </a:cxnLst>
            <a:pathLst>
              <a:path w="547" h="183">
                <a:moveTo>
                  <a:pt x="547" y="0"/>
                </a:moveTo>
                <a:lnTo>
                  <a:pt x="0" y="0"/>
                </a:lnTo>
                <a:lnTo>
                  <a:pt x="0" y="183"/>
                </a:lnTo>
                <a:lnTo>
                  <a:pt x="547" y="183"/>
                </a:lnTo>
                <a:lnTo>
                  <a:pt x="547" y="0"/>
                </a:lnTo>
                <a:close/>
                <a:moveTo>
                  <a:pt x="364" y="121"/>
                </a:moveTo>
                <a:lnTo>
                  <a:pt x="183" y="121"/>
                </a:lnTo>
                <a:lnTo>
                  <a:pt x="183" y="59"/>
                </a:lnTo>
                <a:lnTo>
                  <a:pt x="364" y="59"/>
                </a:lnTo>
                <a:lnTo>
                  <a:pt x="364" y="121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81" name="Freeform 33"/>
          <p:cNvSpPr/>
          <p:nvPr>
            <p:custDataLst>
              <p:tags r:id="rId10"/>
            </p:custDataLst>
          </p:nvPr>
        </p:nvSpPr>
        <p:spPr bwMode="auto">
          <a:xfrm>
            <a:off x="6183313" y="1935163"/>
            <a:ext cx="1527175" cy="1327150"/>
          </a:xfrm>
          <a:custGeom>
            <a:avLst/>
            <a:gdLst>
              <a:gd name="T0" fmla="*/ 180 w 755"/>
              <a:gd name="T1" fmla="*/ 206 h 656"/>
              <a:gd name="T2" fmla="*/ 0 w 755"/>
              <a:gd name="T3" fmla="*/ 345 h 656"/>
              <a:gd name="T4" fmla="*/ 0 w 755"/>
              <a:gd name="T5" fmla="*/ 348 h 656"/>
              <a:gd name="T6" fmla="*/ 364 w 755"/>
              <a:gd name="T7" fmla="*/ 514 h 656"/>
              <a:gd name="T8" fmla="*/ 284 w 755"/>
              <a:gd name="T9" fmla="*/ 563 h 656"/>
              <a:gd name="T10" fmla="*/ 441 w 755"/>
              <a:gd name="T11" fmla="*/ 602 h 656"/>
              <a:gd name="T12" fmla="*/ 662 w 755"/>
              <a:gd name="T13" fmla="*/ 656 h 656"/>
              <a:gd name="T14" fmla="*/ 722 w 755"/>
              <a:gd name="T15" fmla="*/ 412 h 656"/>
              <a:gd name="T16" fmla="*/ 755 w 755"/>
              <a:gd name="T17" fmla="*/ 277 h 656"/>
              <a:gd name="T18" fmla="*/ 668 w 755"/>
              <a:gd name="T19" fmla="*/ 330 h 656"/>
              <a:gd name="T20" fmla="*/ 27 w 755"/>
              <a:gd name="T21" fmla="*/ 0 h 656"/>
              <a:gd name="T22" fmla="*/ 27 w 755"/>
              <a:gd name="T23" fmla="*/ 8 h 656"/>
              <a:gd name="T24" fmla="*/ 27 w 755"/>
              <a:gd name="T25" fmla="*/ 8 h 656"/>
              <a:gd name="T26" fmla="*/ 180 w 755"/>
              <a:gd name="T27" fmla="*/ 206 h 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55" h="656">
                <a:moveTo>
                  <a:pt x="180" y="206"/>
                </a:moveTo>
                <a:cubicBezTo>
                  <a:pt x="0" y="345"/>
                  <a:pt x="0" y="345"/>
                  <a:pt x="0" y="345"/>
                </a:cubicBezTo>
                <a:cubicBezTo>
                  <a:pt x="0" y="348"/>
                  <a:pt x="0" y="348"/>
                  <a:pt x="0" y="348"/>
                </a:cubicBezTo>
                <a:cubicBezTo>
                  <a:pt x="139" y="359"/>
                  <a:pt x="267" y="418"/>
                  <a:pt x="364" y="514"/>
                </a:cubicBezTo>
                <a:cubicBezTo>
                  <a:pt x="284" y="563"/>
                  <a:pt x="284" y="563"/>
                  <a:pt x="284" y="563"/>
                </a:cubicBezTo>
                <a:cubicBezTo>
                  <a:pt x="441" y="602"/>
                  <a:pt x="441" y="602"/>
                  <a:pt x="441" y="602"/>
                </a:cubicBezTo>
                <a:cubicBezTo>
                  <a:pt x="662" y="656"/>
                  <a:pt x="662" y="656"/>
                  <a:pt x="662" y="656"/>
                </a:cubicBezTo>
                <a:cubicBezTo>
                  <a:pt x="722" y="412"/>
                  <a:pt x="722" y="412"/>
                  <a:pt x="722" y="412"/>
                </a:cubicBezTo>
                <a:cubicBezTo>
                  <a:pt x="755" y="277"/>
                  <a:pt x="755" y="277"/>
                  <a:pt x="755" y="277"/>
                </a:cubicBezTo>
                <a:cubicBezTo>
                  <a:pt x="668" y="330"/>
                  <a:pt x="668" y="330"/>
                  <a:pt x="668" y="330"/>
                </a:cubicBezTo>
                <a:cubicBezTo>
                  <a:pt x="506" y="137"/>
                  <a:pt x="279" y="20"/>
                  <a:pt x="27" y="0"/>
                </a:cubicBezTo>
                <a:cubicBezTo>
                  <a:pt x="27" y="8"/>
                  <a:pt x="27" y="8"/>
                  <a:pt x="27" y="8"/>
                </a:cubicBezTo>
                <a:cubicBezTo>
                  <a:pt x="27" y="8"/>
                  <a:pt x="27" y="8"/>
                  <a:pt x="27" y="8"/>
                </a:cubicBezTo>
                <a:cubicBezTo>
                  <a:pt x="180" y="206"/>
                  <a:pt x="180" y="206"/>
                  <a:pt x="180" y="206"/>
                </a:cubicBezTo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9469" name="Freeform 290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6754813" y="2408238"/>
            <a:ext cx="407987" cy="315912"/>
          </a:xfrm>
          <a:custGeom>
            <a:avLst/>
            <a:gdLst/>
            <a:ahLst/>
            <a:cxnLst>
              <a:cxn ang="0">
                <a:pos x="408350" y="168168"/>
              </a:cxn>
              <a:cxn ang="0">
                <a:pos x="343096" y="168168"/>
              </a:cxn>
              <a:cxn ang="0">
                <a:pos x="222848" y="78944"/>
              </a:cxn>
              <a:cxn ang="0">
                <a:pos x="157594" y="113071"/>
              </a:cxn>
              <a:cxn ang="0">
                <a:pos x="147745" y="64964"/>
              </a:cxn>
              <a:cxn ang="0">
                <a:pos x="288102" y="13569"/>
              </a:cxn>
              <a:cxn ang="0">
                <a:pos x="343096" y="54685"/>
              </a:cxn>
              <a:cxn ang="0">
                <a:pos x="137074" y="257391"/>
              </a:cxn>
              <a:cxn ang="0">
                <a:pos x="113271" y="226553"/>
              </a:cxn>
              <a:cxn ang="0">
                <a:pos x="85774" y="199005"/>
              </a:cxn>
              <a:cxn ang="0">
                <a:pos x="44734" y="178447"/>
              </a:cxn>
              <a:cxn ang="0">
                <a:pos x="65254" y="219975"/>
              </a:cxn>
              <a:cxn ang="0">
                <a:pos x="92751" y="247523"/>
              </a:cxn>
              <a:cxn ang="0">
                <a:pos x="120248" y="274660"/>
              </a:cxn>
              <a:cxn ang="0">
                <a:pos x="161288" y="298919"/>
              </a:cxn>
              <a:cxn ang="0">
                <a:pos x="137074" y="257391"/>
              </a:cxn>
              <a:cxn ang="0">
                <a:pos x="243779" y="109782"/>
              </a:cxn>
              <a:cxn ang="0">
                <a:pos x="181808" y="123761"/>
              </a:cxn>
              <a:cxn ang="0">
                <a:pos x="116554" y="89223"/>
              </a:cxn>
              <a:cxn ang="0">
                <a:pos x="188785" y="20558"/>
              </a:cxn>
              <a:cxn ang="0">
                <a:pos x="75514" y="41117"/>
              </a:cxn>
              <a:cxn ang="0">
                <a:pos x="0" y="27137"/>
              </a:cxn>
              <a:cxn ang="0">
                <a:pos x="20520" y="182147"/>
              </a:cxn>
              <a:cxn ang="0">
                <a:pos x="96034" y="161178"/>
              </a:cxn>
              <a:cxn ang="0">
                <a:pos x="120248" y="192426"/>
              </a:cxn>
              <a:cxn ang="0">
                <a:pos x="147745" y="219975"/>
              </a:cxn>
              <a:cxn ang="0">
                <a:pos x="174831" y="250812"/>
              </a:cxn>
              <a:cxn ang="0">
                <a:pos x="195762" y="298919"/>
              </a:cxn>
              <a:cxn ang="0">
                <a:pos x="222848" y="271371"/>
              </a:cxn>
              <a:cxn ang="0">
                <a:pos x="199045" y="240533"/>
              </a:cxn>
              <a:cxn ang="0">
                <a:pos x="233519" y="274660"/>
              </a:cxn>
              <a:cxn ang="0">
                <a:pos x="257322" y="247523"/>
              </a:cxn>
              <a:cxn ang="0">
                <a:pos x="267582" y="250812"/>
              </a:cxn>
              <a:cxn ang="0">
                <a:pos x="295079" y="223264"/>
              </a:cxn>
              <a:cxn ang="0">
                <a:pos x="298362" y="216274"/>
              </a:cxn>
              <a:cxn ang="0">
                <a:pos x="322576" y="219975"/>
              </a:cxn>
              <a:cxn ang="0">
                <a:pos x="322576" y="192426"/>
              </a:cxn>
            </a:cxnLst>
            <a:pathLst>
              <a:path w="996" h="770">
                <a:moveTo>
                  <a:pt x="995" y="100"/>
                </a:moveTo>
                <a:cubicBezTo>
                  <a:pt x="995" y="409"/>
                  <a:pt x="995" y="409"/>
                  <a:pt x="995" y="409"/>
                </a:cubicBezTo>
                <a:cubicBezTo>
                  <a:pt x="995" y="409"/>
                  <a:pt x="928" y="426"/>
                  <a:pt x="920" y="426"/>
                </a:cubicBezTo>
                <a:cubicBezTo>
                  <a:pt x="903" y="426"/>
                  <a:pt x="861" y="443"/>
                  <a:pt x="836" y="409"/>
                </a:cubicBezTo>
                <a:cubicBezTo>
                  <a:pt x="786" y="367"/>
                  <a:pt x="619" y="192"/>
                  <a:pt x="619" y="192"/>
                </a:cubicBezTo>
                <a:cubicBezTo>
                  <a:pt x="619" y="192"/>
                  <a:pt x="594" y="167"/>
                  <a:pt x="543" y="192"/>
                </a:cubicBezTo>
                <a:cubicBezTo>
                  <a:pt x="502" y="217"/>
                  <a:pt x="443" y="250"/>
                  <a:pt x="418" y="259"/>
                </a:cubicBezTo>
                <a:cubicBezTo>
                  <a:pt x="410" y="267"/>
                  <a:pt x="393" y="275"/>
                  <a:pt x="384" y="275"/>
                </a:cubicBezTo>
                <a:cubicBezTo>
                  <a:pt x="351" y="275"/>
                  <a:pt x="326" y="242"/>
                  <a:pt x="326" y="209"/>
                </a:cubicBezTo>
                <a:cubicBezTo>
                  <a:pt x="326" y="183"/>
                  <a:pt x="343" y="167"/>
                  <a:pt x="360" y="158"/>
                </a:cubicBezTo>
                <a:cubicBezTo>
                  <a:pt x="426" y="116"/>
                  <a:pt x="552" y="50"/>
                  <a:pt x="602" y="16"/>
                </a:cubicBezTo>
                <a:cubicBezTo>
                  <a:pt x="635" y="0"/>
                  <a:pt x="652" y="0"/>
                  <a:pt x="702" y="33"/>
                </a:cubicBezTo>
                <a:cubicBezTo>
                  <a:pt x="752" y="83"/>
                  <a:pt x="803" y="125"/>
                  <a:pt x="803" y="125"/>
                </a:cubicBezTo>
                <a:cubicBezTo>
                  <a:pt x="803" y="125"/>
                  <a:pt x="819" y="133"/>
                  <a:pt x="836" y="133"/>
                </a:cubicBezTo>
                <a:cubicBezTo>
                  <a:pt x="878" y="125"/>
                  <a:pt x="995" y="100"/>
                  <a:pt x="995" y="100"/>
                </a:cubicBezTo>
                <a:close/>
                <a:moveTo>
                  <a:pt x="334" y="626"/>
                </a:moveTo>
                <a:cubicBezTo>
                  <a:pt x="343" y="610"/>
                  <a:pt x="343" y="585"/>
                  <a:pt x="326" y="568"/>
                </a:cubicBezTo>
                <a:cubicBezTo>
                  <a:pt x="309" y="551"/>
                  <a:pt x="293" y="551"/>
                  <a:pt x="276" y="551"/>
                </a:cubicBezTo>
                <a:cubicBezTo>
                  <a:pt x="276" y="535"/>
                  <a:pt x="276" y="510"/>
                  <a:pt x="259" y="501"/>
                </a:cubicBezTo>
                <a:cubicBezTo>
                  <a:pt x="251" y="484"/>
                  <a:pt x="226" y="476"/>
                  <a:pt x="209" y="484"/>
                </a:cubicBezTo>
                <a:cubicBezTo>
                  <a:pt x="217" y="468"/>
                  <a:pt x="209" y="443"/>
                  <a:pt x="201" y="426"/>
                </a:cubicBezTo>
                <a:cubicBezTo>
                  <a:pt x="176" y="401"/>
                  <a:pt x="134" y="409"/>
                  <a:pt x="109" y="434"/>
                </a:cubicBezTo>
                <a:cubicBezTo>
                  <a:pt x="92" y="451"/>
                  <a:pt x="75" y="501"/>
                  <a:pt x="92" y="526"/>
                </a:cubicBezTo>
                <a:cubicBezTo>
                  <a:pt x="117" y="551"/>
                  <a:pt x="142" y="535"/>
                  <a:pt x="159" y="535"/>
                </a:cubicBezTo>
                <a:cubicBezTo>
                  <a:pt x="159" y="551"/>
                  <a:pt x="142" y="568"/>
                  <a:pt x="159" y="593"/>
                </a:cubicBezTo>
                <a:cubicBezTo>
                  <a:pt x="176" y="618"/>
                  <a:pt x="209" y="602"/>
                  <a:pt x="226" y="602"/>
                </a:cubicBezTo>
                <a:cubicBezTo>
                  <a:pt x="217" y="618"/>
                  <a:pt x="201" y="643"/>
                  <a:pt x="226" y="668"/>
                </a:cubicBezTo>
                <a:cubicBezTo>
                  <a:pt x="242" y="685"/>
                  <a:pt x="276" y="677"/>
                  <a:pt x="293" y="668"/>
                </a:cubicBezTo>
                <a:cubicBezTo>
                  <a:pt x="284" y="693"/>
                  <a:pt x="268" y="710"/>
                  <a:pt x="293" y="744"/>
                </a:cubicBezTo>
                <a:cubicBezTo>
                  <a:pt x="318" y="769"/>
                  <a:pt x="368" y="752"/>
                  <a:pt x="393" y="727"/>
                </a:cubicBezTo>
                <a:cubicBezTo>
                  <a:pt x="418" y="702"/>
                  <a:pt x="418" y="668"/>
                  <a:pt x="393" y="643"/>
                </a:cubicBezTo>
                <a:cubicBezTo>
                  <a:pt x="376" y="626"/>
                  <a:pt x="360" y="626"/>
                  <a:pt x="334" y="626"/>
                </a:cubicBezTo>
                <a:close/>
                <a:moveTo>
                  <a:pt x="786" y="468"/>
                </a:moveTo>
                <a:cubicBezTo>
                  <a:pt x="610" y="284"/>
                  <a:pt x="694" y="367"/>
                  <a:pt x="594" y="267"/>
                </a:cubicBezTo>
                <a:cubicBezTo>
                  <a:pt x="594" y="267"/>
                  <a:pt x="569" y="234"/>
                  <a:pt x="527" y="259"/>
                </a:cubicBezTo>
                <a:cubicBezTo>
                  <a:pt x="502" y="267"/>
                  <a:pt x="468" y="284"/>
                  <a:pt x="443" y="301"/>
                </a:cubicBezTo>
                <a:cubicBezTo>
                  <a:pt x="418" y="309"/>
                  <a:pt x="393" y="317"/>
                  <a:pt x="384" y="317"/>
                </a:cubicBezTo>
                <a:cubicBezTo>
                  <a:pt x="326" y="317"/>
                  <a:pt x="284" y="267"/>
                  <a:pt x="284" y="217"/>
                </a:cubicBezTo>
                <a:cubicBezTo>
                  <a:pt x="284" y="175"/>
                  <a:pt x="301" y="142"/>
                  <a:pt x="334" y="125"/>
                </a:cubicBezTo>
                <a:cubicBezTo>
                  <a:pt x="368" y="100"/>
                  <a:pt x="460" y="50"/>
                  <a:pt x="460" y="50"/>
                </a:cubicBezTo>
                <a:cubicBezTo>
                  <a:pt x="460" y="50"/>
                  <a:pt x="435" y="8"/>
                  <a:pt x="376" y="8"/>
                </a:cubicBezTo>
                <a:cubicBezTo>
                  <a:pt x="309" y="8"/>
                  <a:pt x="184" y="100"/>
                  <a:pt x="184" y="100"/>
                </a:cubicBezTo>
                <a:cubicBezTo>
                  <a:pt x="184" y="100"/>
                  <a:pt x="150" y="116"/>
                  <a:pt x="100" y="10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26"/>
                  <a:pt x="25" y="434"/>
                  <a:pt x="50" y="443"/>
                </a:cubicBezTo>
                <a:cubicBezTo>
                  <a:pt x="59" y="426"/>
                  <a:pt x="67" y="409"/>
                  <a:pt x="83" y="392"/>
                </a:cubicBezTo>
                <a:cubicBezTo>
                  <a:pt x="125" y="351"/>
                  <a:pt x="192" y="351"/>
                  <a:pt x="234" y="392"/>
                </a:cubicBezTo>
                <a:cubicBezTo>
                  <a:pt x="242" y="409"/>
                  <a:pt x="251" y="417"/>
                  <a:pt x="251" y="434"/>
                </a:cubicBezTo>
                <a:cubicBezTo>
                  <a:pt x="268" y="443"/>
                  <a:pt x="284" y="451"/>
                  <a:pt x="293" y="468"/>
                </a:cubicBezTo>
                <a:cubicBezTo>
                  <a:pt x="309" y="476"/>
                  <a:pt x="318" y="493"/>
                  <a:pt x="318" y="510"/>
                </a:cubicBezTo>
                <a:cubicBezTo>
                  <a:pt x="334" y="510"/>
                  <a:pt x="351" y="518"/>
                  <a:pt x="360" y="535"/>
                </a:cubicBezTo>
                <a:cubicBezTo>
                  <a:pt x="376" y="551"/>
                  <a:pt x="384" y="568"/>
                  <a:pt x="384" y="585"/>
                </a:cubicBezTo>
                <a:cubicBezTo>
                  <a:pt x="401" y="585"/>
                  <a:pt x="418" y="593"/>
                  <a:pt x="426" y="610"/>
                </a:cubicBezTo>
                <a:cubicBezTo>
                  <a:pt x="451" y="635"/>
                  <a:pt x="460" y="668"/>
                  <a:pt x="451" y="702"/>
                </a:cubicBezTo>
                <a:cubicBezTo>
                  <a:pt x="460" y="702"/>
                  <a:pt x="468" y="718"/>
                  <a:pt x="477" y="727"/>
                </a:cubicBezTo>
                <a:cubicBezTo>
                  <a:pt x="493" y="744"/>
                  <a:pt x="527" y="744"/>
                  <a:pt x="543" y="727"/>
                </a:cubicBezTo>
                <a:cubicBezTo>
                  <a:pt x="560" y="710"/>
                  <a:pt x="560" y="677"/>
                  <a:pt x="543" y="660"/>
                </a:cubicBezTo>
                <a:lnTo>
                  <a:pt x="535" y="660"/>
                </a:lnTo>
                <a:cubicBezTo>
                  <a:pt x="485" y="602"/>
                  <a:pt x="477" y="593"/>
                  <a:pt x="485" y="585"/>
                </a:cubicBezTo>
                <a:cubicBezTo>
                  <a:pt x="493" y="585"/>
                  <a:pt x="502" y="593"/>
                  <a:pt x="560" y="660"/>
                </a:cubicBezTo>
                <a:cubicBezTo>
                  <a:pt x="569" y="668"/>
                  <a:pt x="569" y="668"/>
                  <a:pt x="569" y="668"/>
                </a:cubicBezTo>
                <a:cubicBezTo>
                  <a:pt x="585" y="685"/>
                  <a:pt x="610" y="685"/>
                  <a:pt x="627" y="668"/>
                </a:cubicBezTo>
                <a:cubicBezTo>
                  <a:pt x="644" y="652"/>
                  <a:pt x="644" y="618"/>
                  <a:pt x="627" y="602"/>
                </a:cubicBezTo>
                <a:cubicBezTo>
                  <a:pt x="569" y="535"/>
                  <a:pt x="560" y="526"/>
                  <a:pt x="560" y="518"/>
                </a:cubicBezTo>
                <a:cubicBezTo>
                  <a:pt x="569" y="518"/>
                  <a:pt x="594" y="551"/>
                  <a:pt x="652" y="610"/>
                </a:cubicBezTo>
                <a:cubicBezTo>
                  <a:pt x="669" y="626"/>
                  <a:pt x="702" y="626"/>
                  <a:pt x="719" y="610"/>
                </a:cubicBezTo>
                <a:cubicBezTo>
                  <a:pt x="727" y="593"/>
                  <a:pt x="736" y="568"/>
                  <a:pt x="719" y="543"/>
                </a:cubicBezTo>
                <a:cubicBezTo>
                  <a:pt x="644" y="468"/>
                  <a:pt x="644" y="468"/>
                  <a:pt x="652" y="459"/>
                </a:cubicBezTo>
                <a:lnTo>
                  <a:pt x="727" y="526"/>
                </a:lnTo>
                <a:cubicBezTo>
                  <a:pt x="727" y="535"/>
                  <a:pt x="727" y="535"/>
                  <a:pt x="727" y="535"/>
                </a:cubicBezTo>
                <a:cubicBezTo>
                  <a:pt x="744" y="551"/>
                  <a:pt x="769" y="551"/>
                  <a:pt x="786" y="535"/>
                </a:cubicBezTo>
                <a:cubicBezTo>
                  <a:pt x="803" y="510"/>
                  <a:pt x="803" y="484"/>
                  <a:pt x="786" y="468"/>
                </a:cubicBezTo>
                <a:close/>
                <a:moveTo>
                  <a:pt x="786" y="468"/>
                </a:moveTo>
                <a:lnTo>
                  <a:pt x="786" y="46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83" name="Freeform 28"/>
          <p:cNvSpPr/>
          <p:nvPr>
            <p:custDataLst>
              <p:tags r:id="rId12"/>
            </p:custDataLst>
          </p:nvPr>
        </p:nvSpPr>
        <p:spPr bwMode="auto">
          <a:xfrm>
            <a:off x="7070725" y="2760663"/>
            <a:ext cx="1063625" cy="1830388"/>
          </a:xfrm>
          <a:custGeom>
            <a:avLst/>
            <a:gdLst>
              <a:gd name="T0" fmla="*/ 2 w 526"/>
              <a:gd name="T1" fmla="*/ 194 h 905"/>
              <a:gd name="T2" fmla="*/ 0 w 526"/>
              <a:gd name="T3" fmla="*/ 196 h 905"/>
              <a:gd name="T4" fmla="*/ 97 w 526"/>
              <a:gd name="T5" fmla="*/ 584 h 905"/>
              <a:gd name="T6" fmla="*/ 8 w 526"/>
              <a:gd name="T7" fmla="*/ 551 h 905"/>
              <a:gd name="T8" fmla="*/ 77 w 526"/>
              <a:gd name="T9" fmla="*/ 699 h 905"/>
              <a:gd name="T10" fmla="*/ 172 w 526"/>
              <a:gd name="T11" fmla="*/ 905 h 905"/>
              <a:gd name="T12" fmla="*/ 400 w 526"/>
              <a:gd name="T13" fmla="*/ 800 h 905"/>
              <a:gd name="T14" fmla="*/ 526 w 526"/>
              <a:gd name="T15" fmla="*/ 741 h 905"/>
              <a:gd name="T16" fmla="*/ 431 w 526"/>
              <a:gd name="T17" fmla="*/ 707 h 905"/>
              <a:gd name="T18" fmla="*/ 289 w 526"/>
              <a:gd name="T19" fmla="*/ 0 h 905"/>
              <a:gd name="T20" fmla="*/ 283 w 526"/>
              <a:gd name="T21" fmla="*/ 4 h 905"/>
              <a:gd name="T22" fmla="*/ 223 w 526"/>
              <a:gd name="T23" fmla="*/ 248 h 905"/>
              <a:gd name="T24" fmla="*/ 2 w 526"/>
              <a:gd name="T25" fmla="*/ 194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6" h="905">
                <a:moveTo>
                  <a:pt x="2" y="194"/>
                </a:moveTo>
                <a:cubicBezTo>
                  <a:pt x="0" y="196"/>
                  <a:pt x="0" y="196"/>
                  <a:pt x="0" y="196"/>
                </a:cubicBezTo>
                <a:cubicBezTo>
                  <a:pt x="78" y="311"/>
                  <a:pt x="112" y="447"/>
                  <a:pt x="97" y="584"/>
                </a:cubicBezTo>
                <a:cubicBezTo>
                  <a:pt x="8" y="551"/>
                  <a:pt x="8" y="551"/>
                  <a:pt x="8" y="551"/>
                </a:cubicBezTo>
                <a:cubicBezTo>
                  <a:pt x="77" y="699"/>
                  <a:pt x="77" y="699"/>
                  <a:pt x="77" y="699"/>
                </a:cubicBezTo>
                <a:cubicBezTo>
                  <a:pt x="172" y="905"/>
                  <a:pt x="172" y="905"/>
                  <a:pt x="172" y="905"/>
                </a:cubicBezTo>
                <a:cubicBezTo>
                  <a:pt x="400" y="800"/>
                  <a:pt x="400" y="800"/>
                  <a:pt x="400" y="800"/>
                </a:cubicBezTo>
                <a:cubicBezTo>
                  <a:pt x="526" y="741"/>
                  <a:pt x="526" y="741"/>
                  <a:pt x="526" y="741"/>
                </a:cubicBezTo>
                <a:cubicBezTo>
                  <a:pt x="431" y="707"/>
                  <a:pt x="431" y="707"/>
                  <a:pt x="431" y="707"/>
                </a:cubicBezTo>
                <a:cubicBezTo>
                  <a:pt x="481" y="460"/>
                  <a:pt x="430" y="209"/>
                  <a:pt x="289" y="0"/>
                </a:cubicBezTo>
                <a:cubicBezTo>
                  <a:pt x="283" y="4"/>
                  <a:pt x="283" y="4"/>
                  <a:pt x="283" y="4"/>
                </a:cubicBezTo>
                <a:cubicBezTo>
                  <a:pt x="223" y="248"/>
                  <a:pt x="223" y="248"/>
                  <a:pt x="223" y="248"/>
                </a:cubicBezTo>
                <a:cubicBezTo>
                  <a:pt x="2" y="194"/>
                  <a:pt x="2" y="194"/>
                  <a:pt x="2" y="194"/>
                </a:cubicBezTo>
              </a:path>
            </a:pathLst>
          </a:custGeom>
          <a:solidFill>
            <a:srgbClr val="FCFCFC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9471" name="Freeform 47"/>
          <p:cNvSpPr>
            <a:spLocks noEditPoints="1"/>
          </p:cNvSpPr>
          <p:nvPr>
            <p:custDataLst>
              <p:tags r:id="rId13"/>
            </p:custDataLst>
          </p:nvPr>
        </p:nvSpPr>
        <p:spPr>
          <a:xfrm>
            <a:off x="7461250" y="3478213"/>
            <a:ext cx="284163" cy="395287"/>
          </a:xfrm>
          <a:custGeom>
            <a:avLst/>
            <a:gdLst/>
            <a:ahLst/>
            <a:cxnLst>
              <a:cxn ang="0">
                <a:pos x="270543" y="189543"/>
              </a:cxn>
              <a:cxn ang="0">
                <a:pos x="249732" y="189543"/>
              </a:cxn>
              <a:cxn ang="0">
                <a:pos x="249732" y="122646"/>
              </a:cxn>
              <a:cxn ang="0">
                <a:pos x="218516" y="36236"/>
              </a:cxn>
              <a:cxn ang="0">
                <a:pos x="143076" y="0"/>
              </a:cxn>
              <a:cxn ang="0">
                <a:pos x="65034" y="36236"/>
              </a:cxn>
              <a:cxn ang="0">
                <a:pos x="33818" y="122646"/>
              </a:cxn>
              <a:cxn ang="0">
                <a:pos x="33818" y="189543"/>
              </a:cxn>
              <a:cxn ang="0">
                <a:pos x="15608" y="189543"/>
              </a:cxn>
              <a:cxn ang="0">
                <a:pos x="0" y="203480"/>
              </a:cxn>
              <a:cxn ang="0">
                <a:pos x="0" y="381874"/>
              </a:cxn>
              <a:cxn ang="0">
                <a:pos x="15608" y="395811"/>
              </a:cxn>
              <a:cxn ang="0">
                <a:pos x="270543" y="395811"/>
              </a:cxn>
              <a:cxn ang="0">
                <a:pos x="283550" y="381874"/>
              </a:cxn>
              <a:cxn ang="0">
                <a:pos x="283550" y="203480"/>
              </a:cxn>
              <a:cxn ang="0">
                <a:pos x="270543" y="189543"/>
              </a:cxn>
              <a:cxn ang="0">
                <a:pos x="171691" y="345638"/>
              </a:cxn>
              <a:cxn ang="0">
                <a:pos x="143076" y="379087"/>
              </a:cxn>
              <a:cxn ang="0">
                <a:pos x="111859" y="345638"/>
              </a:cxn>
              <a:cxn ang="0">
                <a:pos x="111859" y="287102"/>
              </a:cxn>
              <a:cxn ang="0">
                <a:pos x="143076" y="253654"/>
              </a:cxn>
              <a:cxn ang="0">
                <a:pos x="171691" y="287102"/>
              </a:cxn>
              <a:cxn ang="0">
                <a:pos x="171691" y="345638"/>
              </a:cxn>
              <a:cxn ang="0">
                <a:pos x="200306" y="189543"/>
              </a:cxn>
              <a:cxn ang="0">
                <a:pos x="85845" y="189543"/>
              </a:cxn>
              <a:cxn ang="0">
                <a:pos x="85845" y="122646"/>
              </a:cxn>
              <a:cxn ang="0">
                <a:pos x="101454" y="75260"/>
              </a:cxn>
              <a:cxn ang="0">
                <a:pos x="143076" y="55748"/>
              </a:cxn>
              <a:cxn ang="0">
                <a:pos x="182096" y="75260"/>
              </a:cxn>
              <a:cxn ang="0">
                <a:pos x="200306" y="122646"/>
              </a:cxn>
              <a:cxn ang="0">
                <a:pos x="200306" y="189543"/>
              </a:cxn>
            </a:cxnLst>
            <a:pathLst>
              <a:path w="109" h="142">
                <a:moveTo>
                  <a:pt x="104" y="68"/>
                </a:moveTo>
                <a:cubicBezTo>
                  <a:pt x="96" y="68"/>
                  <a:pt x="96" y="68"/>
                  <a:pt x="96" y="68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32"/>
                  <a:pt x="92" y="21"/>
                  <a:pt x="84" y="13"/>
                </a:cubicBezTo>
                <a:cubicBezTo>
                  <a:pt x="77" y="5"/>
                  <a:pt x="66" y="0"/>
                  <a:pt x="55" y="0"/>
                </a:cubicBezTo>
                <a:cubicBezTo>
                  <a:pt x="43" y="0"/>
                  <a:pt x="32" y="5"/>
                  <a:pt x="25" y="13"/>
                </a:cubicBezTo>
                <a:cubicBezTo>
                  <a:pt x="17" y="21"/>
                  <a:pt x="13" y="32"/>
                  <a:pt x="13" y="44"/>
                </a:cubicBezTo>
                <a:cubicBezTo>
                  <a:pt x="13" y="68"/>
                  <a:pt x="13" y="68"/>
                  <a:pt x="13" y="68"/>
                </a:cubicBezTo>
                <a:cubicBezTo>
                  <a:pt x="6" y="68"/>
                  <a:pt x="6" y="68"/>
                  <a:pt x="6" y="68"/>
                </a:cubicBezTo>
                <a:cubicBezTo>
                  <a:pt x="3" y="68"/>
                  <a:pt x="0" y="71"/>
                  <a:pt x="0" y="73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40"/>
                  <a:pt x="3" y="142"/>
                  <a:pt x="6" y="142"/>
                </a:cubicBezTo>
                <a:cubicBezTo>
                  <a:pt x="104" y="142"/>
                  <a:pt x="104" y="142"/>
                  <a:pt x="104" y="142"/>
                </a:cubicBezTo>
                <a:cubicBezTo>
                  <a:pt x="107" y="142"/>
                  <a:pt x="109" y="140"/>
                  <a:pt x="109" y="137"/>
                </a:cubicBezTo>
                <a:cubicBezTo>
                  <a:pt x="109" y="73"/>
                  <a:pt x="109" y="73"/>
                  <a:pt x="109" y="73"/>
                </a:cubicBezTo>
                <a:cubicBezTo>
                  <a:pt x="109" y="71"/>
                  <a:pt x="107" y="68"/>
                  <a:pt x="104" y="68"/>
                </a:cubicBezTo>
                <a:close/>
                <a:moveTo>
                  <a:pt x="66" y="124"/>
                </a:moveTo>
                <a:cubicBezTo>
                  <a:pt x="66" y="131"/>
                  <a:pt x="61" y="136"/>
                  <a:pt x="55" y="136"/>
                </a:cubicBezTo>
                <a:cubicBezTo>
                  <a:pt x="48" y="136"/>
                  <a:pt x="43" y="131"/>
                  <a:pt x="43" y="124"/>
                </a:cubicBezTo>
                <a:cubicBezTo>
                  <a:pt x="43" y="103"/>
                  <a:pt x="43" y="103"/>
                  <a:pt x="43" y="103"/>
                </a:cubicBezTo>
                <a:cubicBezTo>
                  <a:pt x="43" y="96"/>
                  <a:pt x="48" y="91"/>
                  <a:pt x="55" y="91"/>
                </a:cubicBezTo>
                <a:cubicBezTo>
                  <a:pt x="61" y="91"/>
                  <a:pt x="66" y="96"/>
                  <a:pt x="66" y="103"/>
                </a:cubicBezTo>
                <a:lnTo>
                  <a:pt x="66" y="124"/>
                </a:lnTo>
                <a:close/>
                <a:moveTo>
                  <a:pt x="77" y="68"/>
                </a:moveTo>
                <a:cubicBezTo>
                  <a:pt x="33" y="68"/>
                  <a:pt x="33" y="68"/>
                  <a:pt x="33" y="68"/>
                </a:cubicBezTo>
                <a:cubicBezTo>
                  <a:pt x="33" y="44"/>
                  <a:pt x="33" y="44"/>
                  <a:pt x="33" y="44"/>
                </a:cubicBezTo>
                <a:cubicBezTo>
                  <a:pt x="33" y="37"/>
                  <a:pt x="35" y="31"/>
                  <a:pt x="39" y="27"/>
                </a:cubicBezTo>
                <a:cubicBezTo>
                  <a:pt x="43" y="23"/>
                  <a:pt x="49" y="20"/>
                  <a:pt x="55" y="20"/>
                </a:cubicBezTo>
                <a:cubicBezTo>
                  <a:pt x="60" y="20"/>
                  <a:pt x="66" y="23"/>
                  <a:pt x="70" y="27"/>
                </a:cubicBezTo>
                <a:cubicBezTo>
                  <a:pt x="74" y="31"/>
                  <a:pt x="77" y="37"/>
                  <a:pt x="77" y="44"/>
                </a:cubicBezTo>
                <a:lnTo>
                  <a:pt x="77" y="68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85" name="Freeform 48"/>
          <p:cNvSpPr/>
          <p:nvPr>
            <p:custDataLst>
              <p:tags r:id="rId14"/>
            </p:custDataLst>
          </p:nvPr>
        </p:nvSpPr>
        <p:spPr bwMode="auto">
          <a:xfrm>
            <a:off x="6316663" y="4171950"/>
            <a:ext cx="1576388" cy="1519238"/>
          </a:xfrm>
          <a:custGeom>
            <a:avLst/>
            <a:gdLst>
              <a:gd name="T0" fmla="*/ 545 w 780"/>
              <a:gd name="T1" fmla="*/ 207 h 751"/>
              <a:gd name="T2" fmla="*/ 450 w 780"/>
              <a:gd name="T3" fmla="*/ 1 h 751"/>
              <a:gd name="T4" fmla="*/ 447 w 780"/>
              <a:gd name="T5" fmla="*/ 0 h 751"/>
              <a:gd name="T6" fmla="*/ 204 w 780"/>
              <a:gd name="T7" fmla="*/ 318 h 751"/>
              <a:gd name="T8" fmla="*/ 174 w 780"/>
              <a:gd name="T9" fmla="*/ 229 h 751"/>
              <a:gd name="T10" fmla="*/ 101 w 780"/>
              <a:gd name="T11" fmla="*/ 374 h 751"/>
              <a:gd name="T12" fmla="*/ 0 w 780"/>
              <a:gd name="T13" fmla="*/ 577 h 751"/>
              <a:gd name="T14" fmla="*/ 224 w 780"/>
              <a:gd name="T15" fmla="*/ 689 h 751"/>
              <a:gd name="T16" fmla="*/ 348 w 780"/>
              <a:gd name="T17" fmla="*/ 751 h 751"/>
              <a:gd name="T18" fmla="*/ 316 w 780"/>
              <a:gd name="T19" fmla="*/ 656 h 751"/>
              <a:gd name="T20" fmla="*/ 780 w 780"/>
              <a:gd name="T21" fmla="*/ 104 h 751"/>
              <a:gd name="T22" fmla="*/ 773 w 780"/>
              <a:gd name="T23" fmla="*/ 102 h 751"/>
              <a:gd name="T24" fmla="*/ 545 w 780"/>
              <a:gd name="T25" fmla="*/ 207 h 7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0" h="751">
                <a:moveTo>
                  <a:pt x="545" y="207"/>
                </a:moveTo>
                <a:cubicBezTo>
                  <a:pt x="450" y="1"/>
                  <a:pt x="450" y="1"/>
                  <a:pt x="450" y="1"/>
                </a:cubicBezTo>
                <a:cubicBezTo>
                  <a:pt x="447" y="0"/>
                  <a:pt x="447" y="0"/>
                  <a:pt x="447" y="0"/>
                </a:cubicBezTo>
                <a:cubicBezTo>
                  <a:pt x="405" y="133"/>
                  <a:pt x="320" y="244"/>
                  <a:pt x="204" y="318"/>
                </a:cubicBezTo>
                <a:cubicBezTo>
                  <a:pt x="174" y="229"/>
                  <a:pt x="174" y="229"/>
                  <a:pt x="174" y="229"/>
                </a:cubicBezTo>
                <a:cubicBezTo>
                  <a:pt x="101" y="374"/>
                  <a:pt x="101" y="374"/>
                  <a:pt x="101" y="374"/>
                </a:cubicBezTo>
                <a:cubicBezTo>
                  <a:pt x="0" y="577"/>
                  <a:pt x="0" y="577"/>
                  <a:pt x="0" y="577"/>
                </a:cubicBezTo>
                <a:cubicBezTo>
                  <a:pt x="224" y="689"/>
                  <a:pt x="224" y="689"/>
                  <a:pt x="224" y="689"/>
                </a:cubicBezTo>
                <a:cubicBezTo>
                  <a:pt x="348" y="751"/>
                  <a:pt x="348" y="751"/>
                  <a:pt x="348" y="751"/>
                </a:cubicBezTo>
                <a:cubicBezTo>
                  <a:pt x="316" y="656"/>
                  <a:pt x="316" y="656"/>
                  <a:pt x="316" y="656"/>
                </a:cubicBezTo>
                <a:cubicBezTo>
                  <a:pt x="540" y="540"/>
                  <a:pt x="704" y="345"/>
                  <a:pt x="780" y="104"/>
                </a:cubicBezTo>
                <a:cubicBezTo>
                  <a:pt x="773" y="102"/>
                  <a:pt x="773" y="102"/>
                  <a:pt x="773" y="102"/>
                </a:cubicBezTo>
                <a:cubicBezTo>
                  <a:pt x="545" y="207"/>
                  <a:pt x="545" y="207"/>
                  <a:pt x="545" y="207"/>
                </a:cubicBezTo>
              </a:path>
            </a:pathLst>
          </a:cu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9473" name="Freeform 102"/>
          <p:cNvSpPr>
            <a:spLocks noEditPoints="1"/>
          </p:cNvSpPr>
          <p:nvPr>
            <p:custDataLst>
              <p:tags r:id="rId15"/>
            </p:custDataLst>
          </p:nvPr>
        </p:nvSpPr>
        <p:spPr>
          <a:xfrm>
            <a:off x="6916738" y="4770438"/>
            <a:ext cx="376237" cy="376237"/>
          </a:xfrm>
          <a:custGeom>
            <a:avLst/>
            <a:gdLst/>
            <a:ahLst/>
            <a:cxnLst>
              <a:cxn ang="0">
                <a:pos x="188119" y="0"/>
              </a:cxn>
              <a:cxn ang="0">
                <a:pos x="0" y="188119"/>
              </a:cxn>
              <a:cxn ang="0">
                <a:pos x="188119" y="376238"/>
              </a:cxn>
              <a:cxn ang="0">
                <a:pos x="376238" y="188119"/>
              </a:cxn>
              <a:cxn ang="0">
                <a:pos x="188119" y="0"/>
              </a:cxn>
              <a:cxn ang="0">
                <a:pos x="164604" y="47030"/>
              </a:cxn>
              <a:cxn ang="0">
                <a:pos x="211634" y="47030"/>
              </a:cxn>
              <a:cxn ang="0">
                <a:pos x="211634" y="164604"/>
              </a:cxn>
              <a:cxn ang="0">
                <a:pos x="164604" y="164604"/>
              </a:cxn>
              <a:cxn ang="0">
                <a:pos x="164604" y="47030"/>
              </a:cxn>
              <a:cxn ang="0">
                <a:pos x="188119" y="311572"/>
              </a:cxn>
              <a:cxn ang="0">
                <a:pos x="64666" y="188119"/>
              </a:cxn>
              <a:cxn ang="0">
                <a:pos x="141089" y="76423"/>
              </a:cxn>
              <a:cxn ang="0">
                <a:pos x="141089" y="70545"/>
              </a:cxn>
              <a:cxn ang="0">
                <a:pos x="141089" y="117574"/>
              </a:cxn>
              <a:cxn ang="0">
                <a:pos x="99938" y="188119"/>
              </a:cxn>
              <a:cxn ang="0">
                <a:pos x="188119" y="276300"/>
              </a:cxn>
              <a:cxn ang="0">
                <a:pos x="276300" y="188119"/>
              </a:cxn>
              <a:cxn ang="0">
                <a:pos x="235149" y="117574"/>
              </a:cxn>
              <a:cxn ang="0">
                <a:pos x="235149" y="70545"/>
              </a:cxn>
              <a:cxn ang="0">
                <a:pos x="235149" y="76423"/>
              </a:cxn>
              <a:cxn ang="0">
                <a:pos x="311572" y="188119"/>
              </a:cxn>
              <a:cxn ang="0">
                <a:pos x="188119" y="311572"/>
              </a:cxn>
            </a:cxnLst>
            <a:pathLst>
              <a:path w="64" h="64">
                <a:moveTo>
                  <a:pt x="32" y="0"/>
                </a:moveTo>
                <a:cubicBezTo>
                  <a:pt x="14" y="0"/>
                  <a:pt x="0" y="14"/>
                  <a:pt x="0" y="32"/>
                </a:cubicBezTo>
                <a:cubicBezTo>
                  <a:pt x="0" y="50"/>
                  <a:pt x="14" y="64"/>
                  <a:pt x="32" y="64"/>
                </a:cubicBezTo>
                <a:cubicBezTo>
                  <a:pt x="50" y="64"/>
                  <a:pt x="64" y="50"/>
                  <a:pt x="64" y="32"/>
                </a:cubicBezTo>
                <a:cubicBezTo>
                  <a:pt x="64" y="14"/>
                  <a:pt x="50" y="0"/>
                  <a:pt x="32" y="0"/>
                </a:cubicBezTo>
                <a:close/>
                <a:moveTo>
                  <a:pt x="28" y="8"/>
                </a:moveTo>
                <a:cubicBezTo>
                  <a:pt x="36" y="8"/>
                  <a:pt x="36" y="8"/>
                  <a:pt x="36" y="8"/>
                </a:cubicBezTo>
                <a:cubicBezTo>
                  <a:pt x="36" y="28"/>
                  <a:pt x="36" y="28"/>
                  <a:pt x="36" y="28"/>
                </a:cubicBezTo>
                <a:cubicBezTo>
                  <a:pt x="28" y="28"/>
                  <a:pt x="28" y="28"/>
                  <a:pt x="28" y="28"/>
                </a:cubicBezTo>
                <a:lnTo>
                  <a:pt x="28" y="8"/>
                </a:lnTo>
                <a:close/>
                <a:moveTo>
                  <a:pt x="32" y="53"/>
                </a:moveTo>
                <a:cubicBezTo>
                  <a:pt x="20" y="53"/>
                  <a:pt x="11" y="44"/>
                  <a:pt x="11" y="32"/>
                </a:cubicBezTo>
                <a:cubicBezTo>
                  <a:pt x="11" y="24"/>
                  <a:pt x="16" y="16"/>
                  <a:pt x="24" y="13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20"/>
                  <a:pt x="24" y="20"/>
                  <a:pt x="24" y="20"/>
                </a:cubicBezTo>
                <a:cubicBezTo>
                  <a:pt x="20" y="22"/>
                  <a:pt x="17" y="27"/>
                  <a:pt x="17" y="32"/>
                </a:cubicBezTo>
                <a:cubicBezTo>
                  <a:pt x="17" y="40"/>
                  <a:pt x="24" y="47"/>
                  <a:pt x="32" y="47"/>
                </a:cubicBezTo>
                <a:cubicBezTo>
                  <a:pt x="40" y="47"/>
                  <a:pt x="47" y="40"/>
                  <a:pt x="47" y="32"/>
                </a:cubicBezTo>
                <a:cubicBezTo>
                  <a:pt x="47" y="27"/>
                  <a:pt x="44" y="22"/>
                  <a:pt x="40" y="20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3"/>
                  <a:pt x="40" y="13"/>
                  <a:pt x="40" y="13"/>
                </a:cubicBezTo>
                <a:cubicBezTo>
                  <a:pt x="48" y="16"/>
                  <a:pt x="53" y="24"/>
                  <a:pt x="53" y="32"/>
                </a:cubicBezTo>
                <a:cubicBezTo>
                  <a:pt x="53" y="44"/>
                  <a:pt x="44" y="53"/>
                  <a:pt x="32" y="5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87" name="Freeform 11"/>
          <p:cNvSpPr/>
          <p:nvPr>
            <p:custDataLst>
              <p:tags r:id="rId16"/>
            </p:custDataLst>
          </p:nvPr>
        </p:nvSpPr>
        <p:spPr bwMode="auto">
          <a:xfrm>
            <a:off x="4057650" y="3700463"/>
            <a:ext cx="1436688" cy="1752600"/>
          </a:xfrm>
          <a:custGeom>
            <a:avLst/>
            <a:gdLst>
              <a:gd name="T0" fmla="*/ 709 w 711"/>
              <a:gd name="T1" fmla="*/ 567 h 866"/>
              <a:gd name="T2" fmla="*/ 711 w 711"/>
              <a:gd name="T3" fmla="*/ 564 h 866"/>
              <a:gd name="T4" fmla="*/ 455 w 711"/>
              <a:gd name="T5" fmla="*/ 256 h 866"/>
              <a:gd name="T6" fmla="*/ 549 w 711"/>
              <a:gd name="T7" fmla="*/ 247 h 866"/>
              <a:gd name="T8" fmla="*/ 423 w 711"/>
              <a:gd name="T9" fmla="*/ 144 h 866"/>
              <a:gd name="T10" fmla="*/ 248 w 711"/>
              <a:gd name="T11" fmla="*/ 0 h 866"/>
              <a:gd name="T12" fmla="*/ 89 w 711"/>
              <a:gd name="T13" fmla="*/ 193 h 866"/>
              <a:gd name="T14" fmla="*/ 0 w 711"/>
              <a:gd name="T15" fmla="*/ 301 h 866"/>
              <a:gd name="T16" fmla="*/ 101 w 711"/>
              <a:gd name="T17" fmla="*/ 291 h 866"/>
              <a:gd name="T18" fmla="*/ 535 w 711"/>
              <a:gd name="T19" fmla="*/ 866 h 866"/>
              <a:gd name="T20" fmla="*/ 539 w 711"/>
              <a:gd name="T21" fmla="*/ 859 h 866"/>
              <a:gd name="T22" fmla="*/ 487 w 711"/>
              <a:gd name="T23" fmla="*/ 614 h 866"/>
              <a:gd name="T24" fmla="*/ 709 w 711"/>
              <a:gd name="T25" fmla="*/ 567 h 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11" h="866">
                <a:moveTo>
                  <a:pt x="709" y="567"/>
                </a:moveTo>
                <a:cubicBezTo>
                  <a:pt x="711" y="564"/>
                  <a:pt x="711" y="564"/>
                  <a:pt x="711" y="564"/>
                </a:cubicBezTo>
                <a:cubicBezTo>
                  <a:pt x="590" y="494"/>
                  <a:pt x="501" y="386"/>
                  <a:pt x="455" y="256"/>
                </a:cubicBezTo>
                <a:cubicBezTo>
                  <a:pt x="549" y="247"/>
                  <a:pt x="549" y="247"/>
                  <a:pt x="549" y="247"/>
                </a:cubicBezTo>
                <a:cubicBezTo>
                  <a:pt x="423" y="144"/>
                  <a:pt x="423" y="144"/>
                  <a:pt x="423" y="144"/>
                </a:cubicBezTo>
                <a:cubicBezTo>
                  <a:pt x="248" y="0"/>
                  <a:pt x="248" y="0"/>
                  <a:pt x="248" y="0"/>
                </a:cubicBezTo>
                <a:cubicBezTo>
                  <a:pt x="89" y="193"/>
                  <a:pt x="89" y="193"/>
                  <a:pt x="89" y="193"/>
                </a:cubicBezTo>
                <a:cubicBezTo>
                  <a:pt x="0" y="301"/>
                  <a:pt x="0" y="301"/>
                  <a:pt x="0" y="301"/>
                </a:cubicBezTo>
                <a:cubicBezTo>
                  <a:pt x="101" y="291"/>
                  <a:pt x="101" y="291"/>
                  <a:pt x="101" y="291"/>
                </a:cubicBezTo>
                <a:cubicBezTo>
                  <a:pt x="163" y="535"/>
                  <a:pt x="317" y="739"/>
                  <a:pt x="535" y="866"/>
                </a:cubicBezTo>
                <a:cubicBezTo>
                  <a:pt x="539" y="859"/>
                  <a:pt x="539" y="859"/>
                  <a:pt x="539" y="859"/>
                </a:cubicBezTo>
                <a:cubicBezTo>
                  <a:pt x="487" y="614"/>
                  <a:pt x="487" y="614"/>
                  <a:pt x="487" y="614"/>
                </a:cubicBezTo>
                <a:cubicBezTo>
                  <a:pt x="709" y="567"/>
                  <a:pt x="709" y="567"/>
                  <a:pt x="709" y="567"/>
                </a:cubicBezTo>
              </a:path>
            </a:pathLst>
          </a:custGeom>
          <a:solidFill>
            <a:srgbClr val="FCFCFC">
              <a:alpha val="2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9475" name="Shape 227"/>
          <p:cNvSpPr/>
          <p:nvPr>
            <p:custDataLst>
              <p:tags r:id="rId17"/>
            </p:custDataLst>
          </p:nvPr>
        </p:nvSpPr>
        <p:spPr>
          <a:xfrm>
            <a:off x="4583113" y="4359275"/>
            <a:ext cx="434975" cy="463550"/>
          </a:xfrm>
          <a:custGeom>
            <a:avLst/>
            <a:gdLst/>
            <a:ahLst/>
            <a:cxnLst>
              <a:cxn ang="0">
                <a:pos x="217514" y="232020"/>
              </a:cxn>
              <a:cxn ang="5898240">
                <a:pos x="217514" y="232020"/>
              </a:cxn>
              <a:cxn ang="11796480">
                <a:pos x="217514" y="232020"/>
              </a:cxn>
              <a:cxn ang="17694720">
                <a:pos x="217514" y="232020"/>
              </a:cxn>
            </a:cxnLst>
            <a:pathLst>
              <a:path w="21153" h="21260">
                <a:moveTo>
                  <a:pt x="11752" y="11733"/>
                </a:moveTo>
                <a:lnTo>
                  <a:pt x="9401" y="11733"/>
                </a:lnTo>
                <a:lnTo>
                  <a:pt x="9401" y="5975"/>
                </a:lnTo>
                <a:lnTo>
                  <a:pt x="11752" y="5975"/>
                </a:lnTo>
                <a:cubicBezTo>
                  <a:pt x="11752" y="5975"/>
                  <a:pt x="11752" y="11733"/>
                  <a:pt x="11752" y="11733"/>
                </a:cubicBezTo>
                <a:close/>
                <a:moveTo>
                  <a:pt x="11752" y="15276"/>
                </a:moveTo>
                <a:lnTo>
                  <a:pt x="9401" y="15276"/>
                </a:lnTo>
                <a:lnTo>
                  <a:pt x="9401" y="12951"/>
                </a:lnTo>
                <a:lnTo>
                  <a:pt x="11752" y="12951"/>
                </a:lnTo>
                <a:cubicBezTo>
                  <a:pt x="11752" y="12951"/>
                  <a:pt x="11752" y="15276"/>
                  <a:pt x="11752" y="15276"/>
                </a:cubicBezTo>
                <a:close/>
                <a:moveTo>
                  <a:pt x="20789" y="13227"/>
                </a:moveTo>
                <a:lnTo>
                  <a:pt x="18761" y="11523"/>
                </a:lnTo>
                <a:cubicBezTo>
                  <a:pt x="18172" y="11029"/>
                  <a:pt x="18172" y="10223"/>
                  <a:pt x="18761" y="9729"/>
                </a:cubicBezTo>
                <a:lnTo>
                  <a:pt x="20789" y="8025"/>
                </a:lnTo>
                <a:cubicBezTo>
                  <a:pt x="21376" y="7532"/>
                  <a:pt x="21220" y="7072"/>
                  <a:pt x="20441" y="7001"/>
                </a:cubicBezTo>
                <a:lnTo>
                  <a:pt x="17751" y="6761"/>
                </a:lnTo>
                <a:cubicBezTo>
                  <a:pt x="16971" y="6692"/>
                  <a:pt x="16552" y="6061"/>
                  <a:pt x="16819" y="5360"/>
                </a:cubicBezTo>
                <a:lnTo>
                  <a:pt x="18247" y="1615"/>
                </a:lnTo>
                <a:cubicBezTo>
                  <a:pt x="18515" y="912"/>
                  <a:pt x="18188" y="656"/>
                  <a:pt x="17520" y="1047"/>
                </a:cubicBezTo>
                <a:lnTo>
                  <a:pt x="14346" y="2896"/>
                </a:lnTo>
                <a:cubicBezTo>
                  <a:pt x="13678" y="3285"/>
                  <a:pt x="12815" y="3072"/>
                  <a:pt x="12430" y="2423"/>
                </a:cubicBezTo>
                <a:lnTo>
                  <a:pt x="11279" y="489"/>
                </a:lnTo>
                <a:cubicBezTo>
                  <a:pt x="10893" y="-160"/>
                  <a:pt x="10255" y="-164"/>
                  <a:pt x="9860" y="481"/>
                </a:cubicBezTo>
                <a:lnTo>
                  <a:pt x="8793" y="2232"/>
                </a:lnTo>
                <a:cubicBezTo>
                  <a:pt x="8398" y="2877"/>
                  <a:pt x="7493" y="3153"/>
                  <a:pt x="6781" y="2844"/>
                </a:cubicBezTo>
                <a:lnTo>
                  <a:pt x="4900" y="2031"/>
                </a:lnTo>
                <a:cubicBezTo>
                  <a:pt x="4188" y="1723"/>
                  <a:pt x="3639" y="2080"/>
                  <a:pt x="3682" y="2825"/>
                </a:cubicBezTo>
                <a:lnTo>
                  <a:pt x="3784" y="4615"/>
                </a:lnTo>
                <a:cubicBezTo>
                  <a:pt x="3826" y="5360"/>
                  <a:pt x="3242" y="6128"/>
                  <a:pt x="2486" y="6320"/>
                </a:cubicBezTo>
                <a:lnTo>
                  <a:pt x="670" y="6780"/>
                </a:lnTo>
                <a:cubicBezTo>
                  <a:pt x="-85" y="6972"/>
                  <a:pt x="-224" y="7532"/>
                  <a:pt x="365" y="8025"/>
                </a:cubicBezTo>
                <a:lnTo>
                  <a:pt x="2394" y="9729"/>
                </a:lnTo>
                <a:cubicBezTo>
                  <a:pt x="2981" y="10223"/>
                  <a:pt x="2981" y="11029"/>
                  <a:pt x="2394" y="11523"/>
                </a:cubicBezTo>
                <a:lnTo>
                  <a:pt x="365" y="13225"/>
                </a:lnTo>
                <a:cubicBezTo>
                  <a:pt x="-224" y="13720"/>
                  <a:pt x="-68" y="14196"/>
                  <a:pt x="709" y="14285"/>
                </a:cubicBezTo>
                <a:lnTo>
                  <a:pt x="3171" y="14567"/>
                </a:lnTo>
                <a:cubicBezTo>
                  <a:pt x="3948" y="14656"/>
                  <a:pt x="4381" y="15309"/>
                  <a:pt x="4133" y="16017"/>
                </a:cubicBezTo>
                <a:lnTo>
                  <a:pt x="2869" y="19625"/>
                </a:lnTo>
                <a:cubicBezTo>
                  <a:pt x="2622" y="20333"/>
                  <a:pt x="2976" y="20609"/>
                  <a:pt x="3655" y="20240"/>
                </a:cubicBezTo>
                <a:lnTo>
                  <a:pt x="6549" y="18661"/>
                </a:lnTo>
                <a:cubicBezTo>
                  <a:pt x="7229" y="18291"/>
                  <a:pt x="8143" y="18495"/>
                  <a:pt x="8581" y="19113"/>
                </a:cubicBezTo>
                <a:lnTo>
                  <a:pt x="9782" y="20816"/>
                </a:lnTo>
                <a:cubicBezTo>
                  <a:pt x="10219" y="21436"/>
                  <a:pt x="10875" y="21403"/>
                  <a:pt x="11240" y="20741"/>
                </a:cubicBezTo>
                <a:lnTo>
                  <a:pt x="12297" y="18823"/>
                </a:lnTo>
                <a:cubicBezTo>
                  <a:pt x="12660" y="18160"/>
                  <a:pt x="13532" y="17891"/>
                  <a:pt x="14234" y="18221"/>
                </a:cubicBezTo>
                <a:lnTo>
                  <a:pt x="16272" y="19181"/>
                </a:lnTo>
                <a:cubicBezTo>
                  <a:pt x="16974" y="19511"/>
                  <a:pt x="17514" y="19172"/>
                  <a:pt x="17472" y="18427"/>
                </a:cubicBezTo>
                <a:lnTo>
                  <a:pt x="17370" y="16637"/>
                </a:lnTo>
                <a:cubicBezTo>
                  <a:pt x="17327" y="15891"/>
                  <a:pt x="17912" y="15124"/>
                  <a:pt x="18668" y="14932"/>
                </a:cubicBezTo>
                <a:lnTo>
                  <a:pt x="20482" y="14472"/>
                </a:lnTo>
                <a:cubicBezTo>
                  <a:pt x="21239" y="14280"/>
                  <a:pt x="21376" y="13720"/>
                  <a:pt x="20789" y="13227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/>
          <a:p>
            <a:endParaRPr lang="en-US"/>
          </a:p>
        </p:txBody>
      </p:sp>
      <p:sp>
        <p:nvSpPr>
          <p:cNvPr id="19476" name="Oval 11"/>
          <p:cNvSpPr/>
          <p:nvPr>
            <p:custDataLst>
              <p:tags r:id="rId18"/>
            </p:custDataLst>
          </p:nvPr>
        </p:nvSpPr>
        <p:spPr>
          <a:xfrm>
            <a:off x="5703888" y="5414963"/>
            <a:ext cx="76200" cy="73025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lIns="121920" tIns="60960" rIns="121920" bIns="60960" anchor="t" anchorCtr="0"/>
          <a:p>
            <a:endParaRPr lang="en-US" altLang="zh-CN" sz="2400" dirty="0">
              <a:solidFill>
                <a:schemeClr val="bg1"/>
              </a:solidFill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90" name="Freeform 16"/>
          <p:cNvSpPr/>
          <p:nvPr>
            <p:custDataLst>
              <p:tags r:id="rId19"/>
            </p:custDataLst>
          </p:nvPr>
        </p:nvSpPr>
        <p:spPr bwMode="auto">
          <a:xfrm>
            <a:off x="5041900" y="4778375"/>
            <a:ext cx="1731963" cy="985838"/>
          </a:xfrm>
          <a:custGeom>
            <a:avLst/>
            <a:gdLst>
              <a:gd name="T0" fmla="*/ 731 w 856"/>
              <a:gd name="T1" fmla="*/ 74 h 487"/>
              <a:gd name="T2" fmla="*/ 730 w 856"/>
              <a:gd name="T3" fmla="*/ 71 h 487"/>
              <a:gd name="T4" fmla="*/ 330 w 856"/>
              <a:gd name="T5" fmla="*/ 79 h 487"/>
              <a:gd name="T6" fmla="*/ 381 w 856"/>
              <a:gd name="T7" fmla="*/ 0 h 487"/>
              <a:gd name="T8" fmla="*/ 222 w 856"/>
              <a:gd name="T9" fmla="*/ 34 h 487"/>
              <a:gd name="T10" fmla="*/ 0 w 856"/>
              <a:gd name="T11" fmla="*/ 81 h 487"/>
              <a:gd name="T12" fmla="*/ 52 w 856"/>
              <a:gd name="T13" fmla="*/ 326 h 487"/>
              <a:gd name="T14" fmla="*/ 81 w 856"/>
              <a:gd name="T15" fmla="*/ 462 h 487"/>
              <a:gd name="T16" fmla="*/ 136 w 856"/>
              <a:gd name="T17" fmla="*/ 378 h 487"/>
              <a:gd name="T18" fmla="*/ 856 w 856"/>
              <a:gd name="T19" fmla="*/ 396 h 487"/>
              <a:gd name="T20" fmla="*/ 854 w 856"/>
              <a:gd name="T21" fmla="*/ 389 h 487"/>
              <a:gd name="T22" fmla="*/ 630 w 856"/>
              <a:gd name="T23" fmla="*/ 277 h 487"/>
              <a:gd name="T24" fmla="*/ 731 w 856"/>
              <a:gd name="T25" fmla="*/ 74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56" h="487">
                <a:moveTo>
                  <a:pt x="731" y="74"/>
                </a:moveTo>
                <a:cubicBezTo>
                  <a:pt x="730" y="71"/>
                  <a:pt x="730" y="71"/>
                  <a:pt x="730" y="71"/>
                </a:cubicBezTo>
                <a:cubicBezTo>
                  <a:pt x="600" y="121"/>
                  <a:pt x="460" y="124"/>
                  <a:pt x="330" y="79"/>
                </a:cubicBezTo>
                <a:cubicBezTo>
                  <a:pt x="381" y="0"/>
                  <a:pt x="381" y="0"/>
                  <a:pt x="381" y="0"/>
                </a:cubicBezTo>
                <a:cubicBezTo>
                  <a:pt x="222" y="34"/>
                  <a:pt x="222" y="34"/>
                  <a:pt x="222" y="34"/>
                </a:cubicBezTo>
                <a:cubicBezTo>
                  <a:pt x="0" y="81"/>
                  <a:pt x="0" y="81"/>
                  <a:pt x="0" y="81"/>
                </a:cubicBezTo>
                <a:cubicBezTo>
                  <a:pt x="52" y="326"/>
                  <a:pt x="52" y="326"/>
                  <a:pt x="52" y="326"/>
                </a:cubicBezTo>
                <a:cubicBezTo>
                  <a:pt x="81" y="462"/>
                  <a:pt x="81" y="462"/>
                  <a:pt x="81" y="462"/>
                </a:cubicBezTo>
                <a:cubicBezTo>
                  <a:pt x="136" y="378"/>
                  <a:pt x="136" y="378"/>
                  <a:pt x="136" y="378"/>
                </a:cubicBezTo>
                <a:cubicBezTo>
                  <a:pt x="366" y="481"/>
                  <a:pt x="621" y="487"/>
                  <a:pt x="856" y="396"/>
                </a:cubicBezTo>
                <a:cubicBezTo>
                  <a:pt x="854" y="389"/>
                  <a:pt x="854" y="389"/>
                  <a:pt x="854" y="389"/>
                </a:cubicBezTo>
                <a:cubicBezTo>
                  <a:pt x="630" y="277"/>
                  <a:pt x="630" y="277"/>
                  <a:pt x="630" y="277"/>
                </a:cubicBezTo>
                <a:cubicBezTo>
                  <a:pt x="731" y="74"/>
                  <a:pt x="731" y="74"/>
                  <a:pt x="731" y="74"/>
                </a:cubicBezTo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9478" name="Oval 12"/>
          <p:cNvSpPr/>
          <p:nvPr>
            <p:custDataLst>
              <p:tags r:id="rId20"/>
            </p:custDataLst>
          </p:nvPr>
        </p:nvSpPr>
        <p:spPr>
          <a:xfrm>
            <a:off x="5857875" y="5414963"/>
            <a:ext cx="77788" cy="73025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 lIns="121920" tIns="60960" rIns="121920" bIns="60960" anchor="t" anchorCtr="0"/>
          <a:p>
            <a:endParaRPr lang="en-US" altLang="zh-CN" sz="2400" dirty="0">
              <a:solidFill>
                <a:schemeClr val="bg1"/>
              </a:solidFill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19479" name="Freeform 13"/>
          <p:cNvSpPr>
            <a:spLocks noEditPoints="1"/>
          </p:cNvSpPr>
          <p:nvPr>
            <p:custDataLst>
              <p:tags r:id="rId21"/>
            </p:custDataLst>
          </p:nvPr>
        </p:nvSpPr>
        <p:spPr>
          <a:xfrm>
            <a:off x="5516563" y="5053013"/>
            <a:ext cx="511175" cy="334962"/>
          </a:xfrm>
          <a:custGeom>
            <a:avLst/>
            <a:gdLst/>
            <a:ahLst/>
            <a:cxnLst>
              <a:cxn ang="0">
                <a:pos x="501769" y="80617"/>
              </a:cxn>
              <a:cxn ang="0">
                <a:pos x="476877" y="71799"/>
              </a:cxn>
              <a:cxn ang="0">
                <a:pos x="137561" y="71799"/>
              </a:cxn>
              <a:cxn ang="0">
                <a:pos x="133630" y="55424"/>
              </a:cxn>
              <a:cxn ang="0">
                <a:pos x="79916" y="0"/>
              </a:cxn>
              <a:cxn ang="0">
                <a:pos x="0" y="0"/>
              </a:cxn>
              <a:cxn ang="0">
                <a:pos x="18341" y="35270"/>
              </a:cxn>
              <a:cxn ang="0">
                <a:pos x="81226" y="35270"/>
              </a:cxn>
              <a:cxn ang="0">
                <a:pos x="98258" y="55424"/>
              </a:cxn>
              <a:cxn ang="0">
                <a:pos x="151972" y="304831"/>
              </a:cxn>
              <a:cxn ang="0">
                <a:pos x="213547" y="333803"/>
              </a:cxn>
              <a:cxn ang="0">
                <a:pos x="428404" y="333803"/>
              </a:cxn>
              <a:cxn ang="0">
                <a:pos x="461156" y="301053"/>
              </a:cxn>
              <a:cxn ang="0">
                <a:pos x="217477" y="301053"/>
              </a:cxn>
              <a:cxn ang="0">
                <a:pos x="180794" y="268302"/>
              </a:cxn>
              <a:cxn ang="0">
                <a:pos x="170313" y="216657"/>
              </a:cxn>
              <a:cxn ang="0">
                <a:pos x="474257" y="216657"/>
              </a:cxn>
              <a:cxn ang="0">
                <a:pos x="474257" y="216657"/>
              </a:cxn>
              <a:cxn ang="0">
                <a:pos x="500459" y="192724"/>
              </a:cxn>
              <a:cxn ang="0">
                <a:pos x="510940" y="102030"/>
              </a:cxn>
              <a:cxn ang="0">
                <a:pos x="501769" y="80617"/>
              </a:cxn>
              <a:cxn ang="0">
                <a:pos x="466397" y="180128"/>
              </a:cxn>
              <a:cxn ang="0">
                <a:pos x="161143" y="180128"/>
              </a:cxn>
              <a:cxn ang="0">
                <a:pos x="146731" y="113367"/>
              </a:cxn>
              <a:cxn ang="0">
                <a:pos x="474257" y="113367"/>
              </a:cxn>
              <a:cxn ang="0">
                <a:pos x="466397" y="180128"/>
              </a:cxn>
            </a:cxnLst>
            <a:pathLst>
              <a:path w="390" h="265">
                <a:moveTo>
                  <a:pt x="383" y="64"/>
                </a:moveTo>
                <a:cubicBezTo>
                  <a:pt x="377" y="57"/>
                  <a:pt x="364" y="57"/>
                  <a:pt x="364" y="57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2" y="44"/>
                  <a:pt x="102" y="44"/>
                  <a:pt x="102" y="44"/>
                </a:cubicBezTo>
                <a:cubicBezTo>
                  <a:pt x="102" y="44"/>
                  <a:pt x="96" y="0"/>
                  <a:pt x="61" y="0"/>
                </a:cubicBezTo>
                <a:cubicBezTo>
                  <a:pt x="26" y="0"/>
                  <a:pt x="0" y="0"/>
                  <a:pt x="0" y="0"/>
                </a:cubicBezTo>
                <a:cubicBezTo>
                  <a:pt x="14" y="28"/>
                  <a:pt x="14" y="28"/>
                  <a:pt x="14" y="28"/>
                </a:cubicBezTo>
                <a:cubicBezTo>
                  <a:pt x="62" y="28"/>
                  <a:pt x="62" y="28"/>
                  <a:pt x="62" y="28"/>
                </a:cubicBezTo>
                <a:cubicBezTo>
                  <a:pt x="62" y="28"/>
                  <a:pt x="73" y="25"/>
                  <a:pt x="75" y="44"/>
                </a:cubicBezTo>
                <a:cubicBezTo>
                  <a:pt x="116" y="242"/>
                  <a:pt x="116" y="242"/>
                  <a:pt x="116" y="242"/>
                </a:cubicBezTo>
                <a:cubicBezTo>
                  <a:pt x="116" y="242"/>
                  <a:pt x="123" y="265"/>
                  <a:pt x="163" y="265"/>
                </a:cubicBezTo>
                <a:cubicBezTo>
                  <a:pt x="163" y="265"/>
                  <a:pt x="304" y="265"/>
                  <a:pt x="327" y="265"/>
                </a:cubicBezTo>
                <a:cubicBezTo>
                  <a:pt x="350" y="265"/>
                  <a:pt x="352" y="239"/>
                  <a:pt x="352" y="239"/>
                </a:cubicBezTo>
                <a:cubicBezTo>
                  <a:pt x="166" y="239"/>
                  <a:pt x="166" y="239"/>
                  <a:pt x="166" y="239"/>
                </a:cubicBezTo>
                <a:cubicBezTo>
                  <a:pt x="166" y="239"/>
                  <a:pt x="142" y="241"/>
                  <a:pt x="138" y="213"/>
                </a:cubicBezTo>
                <a:cubicBezTo>
                  <a:pt x="130" y="172"/>
                  <a:pt x="130" y="172"/>
                  <a:pt x="130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62" y="172"/>
                  <a:pt x="362" y="172"/>
                  <a:pt x="362" y="172"/>
                </a:cubicBezTo>
                <a:cubicBezTo>
                  <a:pt x="372" y="171"/>
                  <a:pt x="381" y="163"/>
                  <a:pt x="382" y="153"/>
                </a:cubicBezTo>
                <a:cubicBezTo>
                  <a:pt x="390" y="81"/>
                  <a:pt x="390" y="81"/>
                  <a:pt x="390" y="81"/>
                </a:cubicBezTo>
                <a:cubicBezTo>
                  <a:pt x="390" y="74"/>
                  <a:pt x="390" y="70"/>
                  <a:pt x="383" y="64"/>
                </a:cubicBezTo>
                <a:close/>
                <a:moveTo>
                  <a:pt x="356" y="143"/>
                </a:moveTo>
                <a:cubicBezTo>
                  <a:pt x="123" y="143"/>
                  <a:pt x="123" y="143"/>
                  <a:pt x="123" y="143"/>
                </a:cubicBezTo>
                <a:cubicBezTo>
                  <a:pt x="112" y="90"/>
                  <a:pt x="112" y="90"/>
                  <a:pt x="112" y="90"/>
                </a:cubicBezTo>
                <a:cubicBezTo>
                  <a:pt x="362" y="90"/>
                  <a:pt x="362" y="90"/>
                  <a:pt x="362" y="90"/>
                </a:cubicBezTo>
                <a:lnTo>
                  <a:pt x="356" y="14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9481" name="TextBox 9"/>
          <p:cNvSpPr txBox="1"/>
          <p:nvPr>
            <p:custDataLst>
              <p:tags r:id="rId22"/>
            </p:custDataLst>
          </p:nvPr>
        </p:nvSpPr>
        <p:spPr>
          <a:xfrm>
            <a:off x="1036320" y="1825625"/>
            <a:ext cx="31673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r"/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Data Aggregation &amp; Grouping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484" name="TextBox 9"/>
          <p:cNvSpPr txBox="1"/>
          <p:nvPr>
            <p:custDataLst>
              <p:tags r:id="rId23"/>
            </p:custDataLst>
          </p:nvPr>
        </p:nvSpPr>
        <p:spPr>
          <a:xfrm>
            <a:off x="577215" y="3270250"/>
            <a:ext cx="311721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r"/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Custom Column Logic with Text.Combine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487" name="TextBox 9"/>
          <p:cNvSpPr txBox="1"/>
          <p:nvPr>
            <p:custDataLst>
              <p:tags r:id="rId24"/>
            </p:custDataLst>
          </p:nvPr>
        </p:nvSpPr>
        <p:spPr>
          <a:xfrm>
            <a:off x="342900" y="4841875"/>
            <a:ext cx="38531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r"/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Advanced Group By Implementation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489" name="TextBox 9"/>
          <p:cNvSpPr txBox="1"/>
          <p:nvPr>
            <p:custDataLst>
              <p:tags r:id="rId25"/>
            </p:custDataLst>
          </p:nvPr>
        </p:nvSpPr>
        <p:spPr>
          <a:xfrm>
            <a:off x="7947025" y="1822450"/>
            <a:ext cx="287909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Power Query ETL Process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491" name="TextBox 9"/>
          <p:cNvSpPr txBox="1"/>
          <p:nvPr>
            <p:custDataLst>
              <p:tags r:id="rId26"/>
            </p:custDataLst>
          </p:nvPr>
        </p:nvSpPr>
        <p:spPr>
          <a:xfrm>
            <a:off x="8415655" y="3330575"/>
            <a:ext cx="33515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l"/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Analytical Thinking &amp; Problem Solving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493" name="TextBox 9"/>
          <p:cNvSpPr txBox="1"/>
          <p:nvPr>
            <p:custDataLst>
              <p:tags r:id="rId27"/>
            </p:custDataLst>
          </p:nvPr>
        </p:nvSpPr>
        <p:spPr>
          <a:xfrm>
            <a:off x="7947025" y="4838700"/>
            <a:ext cx="32689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Excel Integration for Reporting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文本框 97"/>
          <p:cNvSpPr txBox="1"/>
          <p:nvPr/>
        </p:nvSpPr>
        <p:spPr>
          <a:xfrm>
            <a:off x="644525" y="231140"/>
            <a:ext cx="538416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Key Skills Demonstrated</a:t>
            </a:r>
            <a:endParaRPr lang="en-US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2" name="图片 3"/>
          <p:cNvPicPr>
            <a:picLocks noChangeAspect="1"/>
          </p:cNvPicPr>
          <p:nvPr/>
        </p:nvPicPr>
        <p:blipFill>
          <a:blip r:embed="rId1"/>
          <a:srcRect r="12331"/>
          <a:stretch>
            <a:fillRect/>
          </a:stretch>
        </p:blipFill>
        <p:spPr>
          <a:xfrm>
            <a:off x="1124585" y="2494915"/>
            <a:ext cx="3947795" cy="29121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Oval 13"/>
          <p:cNvSpPr/>
          <p:nvPr>
            <p:custDataLst>
              <p:tags r:id="rId2"/>
            </p:custDataLst>
          </p:nvPr>
        </p:nvSpPr>
        <p:spPr>
          <a:xfrm>
            <a:off x="5467350" y="3548063"/>
            <a:ext cx="774700" cy="773113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pic>
        <p:nvPicPr>
          <p:cNvPr id="3584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46738" y="3692525"/>
            <a:ext cx="415925" cy="3635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Oval 17"/>
          <p:cNvSpPr/>
          <p:nvPr>
            <p:custDataLst>
              <p:tags r:id="rId5"/>
            </p:custDataLst>
          </p:nvPr>
        </p:nvSpPr>
        <p:spPr>
          <a:xfrm>
            <a:off x="5467350" y="2341563"/>
            <a:ext cx="774700" cy="773113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pic>
        <p:nvPicPr>
          <p:cNvPr id="35846" name="Picture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32450" y="2505075"/>
            <a:ext cx="439738" cy="438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8" name="TextBox 13"/>
          <p:cNvSpPr txBox="1"/>
          <p:nvPr>
            <p:custDataLst>
              <p:tags r:id="rId8"/>
            </p:custDataLst>
          </p:nvPr>
        </p:nvSpPr>
        <p:spPr>
          <a:xfrm>
            <a:off x="6485255" y="3735705"/>
            <a:ext cx="2925445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defTabSz="1216025">
              <a:spcBef>
                <a:spcPct val="20000"/>
              </a:spcBef>
            </a:pPr>
            <a:r>
              <a:rPr lang="en-US" altLang="en-US" sz="1600" dirty="0">
                <a:solidFill>
                  <a:srgbClr val="F2F2F2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Microsoft Excel → Result Presentation</a:t>
            </a:r>
            <a:endParaRPr lang="en-US" altLang="en-US" sz="1600" dirty="0">
              <a:solidFill>
                <a:srgbClr val="F2F2F2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5851" name="TextBox 13"/>
          <p:cNvSpPr txBox="1"/>
          <p:nvPr>
            <p:custDataLst>
              <p:tags r:id="rId9"/>
            </p:custDataLst>
          </p:nvPr>
        </p:nvSpPr>
        <p:spPr>
          <a:xfrm>
            <a:off x="6485255" y="2562225"/>
            <a:ext cx="3371850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defTabSz="1216025">
              <a:spcBef>
                <a:spcPct val="20000"/>
              </a:spcBef>
            </a:pPr>
            <a:r>
              <a:rPr lang="en-US" altLang="en-US" sz="1600" dirty="0">
                <a:solidFill>
                  <a:srgbClr val="F2F2F2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Microsoft Power Query → Data Transformation</a:t>
            </a:r>
            <a:endParaRPr lang="en-US" altLang="en-US" sz="1600" dirty="0">
              <a:solidFill>
                <a:srgbClr val="F2F2F2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文本框 97"/>
          <p:cNvSpPr txBox="1"/>
          <p:nvPr/>
        </p:nvSpPr>
        <p:spPr>
          <a:xfrm>
            <a:off x="644525" y="231140"/>
            <a:ext cx="270383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Tools Used</a:t>
            </a:r>
            <a:endParaRPr lang="en-US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9" name="Freeform 1075"/>
          <p:cNvSpPr>
            <a:spLocks noEditPoints="1"/>
          </p:cNvSpPr>
          <p:nvPr/>
        </p:nvSpPr>
        <p:spPr bwMode="auto">
          <a:xfrm>
            <a:off x="5618730" y="4851573"/>
            <a:ext cx="444794" cy="313973"/>
          </a:xfrm>
          <a:custGeom>
            <a:avLst/>
            <a:gdLst>
              <a:gd name="T0" fmla="*/ 18 w 113"/>
              <a:gd name="T1" fmla="*/ 60 h 80"/>
              <a:gd name="T2" fmla="*/ 2 w 113"/>
              <a:gd name="T3" fmla="*/ 33 h 80"/>
              <a:gd name="T4" fmla="*/ 4 w 113"/>
              <a:gd name="T5" fmla="*/ 17 h 80"/>
              <a:gd name="T6" fmla="*/ 75 w 113"/>
              <a:gd name="T7" fmla="*/ 0 h 80"/>
              <a:gd name="T8" fmla="*/ 99 w 113"/>
              <a:gd name="T9" fmla="*/ 27 h 80"/>
              <a:gd name="T10" fmla="*/ 96 w 113"/>
              <a:gd name="T11" fmla="*/ 43 h 80"/>
              <a:gd name="T12" fmla="*/ 58 w 113"/>
              <a:gd name="T13" fmla="*/ 79 h 80"/>
              <a:gd name="T14" fmla="*/ 58 w 113"/>
              <a:gd name="T15" fmla="*/ 79 h 80"/>
              <a:gd name="T16" fmla="*/ 58 w 113"/>
              <a:gd name="T17" fmla="*/ 79 h 80"/>
              <a:gd name="T18" fmla="*/ 58 w 113"/>
              <a:gd name="T19" fmla="*/ 79 h 80"/>
              <a:gd name="T20" fmla="*/ 58 w 113"/>
              <a:gd name="T21" fmla="*/ 79 h 80"/>
              <a:gd name="T22" fmla="*/ 58 w 113"/>
              <a:gd name="T23" fmla="*/ 79 h 80"/>
              <a:gd name="T24" fmla="*/ 57 w 113"/>
              <a:gd name="T25" fmla="*/ 79 h 80"/>
              <a:gd name="T26" fmla="*/ 57 w 113"/>
              <a:gd name="T27" fmla="*/ 79 h 80"/>
              <a:gd name="T28" fmla="*/ 57 w 113"/>
              <a:gd name="T29" fmla="*/ 79 h 80"/>
              <a:gd name="T30" fmla="*/ 57 w 113"/>
              <a:gd name="T31" fmla="*/ 79 h 80"/>
              <a:gd name="T32" fmla="*/ 57 w 113"/>
              <a:gd name="T33" fmla="*/ 80 h 80"/>
              <a:gd name="T34" fmla="*/ 57 w 113"/>
              <a:gd name="T35" fmla="*/ 80 h 80"/>
              <a:gd name="T36" fmla="*/ 57 w 113"/>
              <a:gd name="T37" fmla="*/ 80 h 80"/>
              <a:gd name="T38" fmla="*/ 57 w 113"/>
              <a:gd name="T39" fmla="*/ 79 h 80"/>
              <a:gd name="T40" fmla="*/ 57 w 113"/>
              <a:gd name="T41" fmla="*/ 79 h 80"/>
              <a:gd name="T42" fmla="*/ 57 w 113"/>
              <a:gd name="T43" fmla="*/ 79 h 80"/>
              <a:gd name="T44" fmla="*/ 57 w 113"/>
              <a:gd name="T45" fmla="*/ 79 h 80"/>
              <a:gd name="T46" fmla="*/ 56 w 113"/>
              <a:gd name="T47" fmla="*/ 79 h 80"/>
              <a:gd name="T48" fmla="*/ 56 w 113"/>
              <a:gd name="T49" fmla="*/ 79 h 80"/>
              <a:gd name="T50" fmla="*/ 56 w 113"/>
              <a:gd name="T51" fmla="*/ 79 h 80"/>
              <a:gd name="T52" fmla="*/ 56 w 113"/>
              <a:gd name="T53" fmla="*/ 79 h 80"/>
              <a:gd name="T54" fmla="*/ 56 w 113"/>
              <a:gd name="T55" fmla="*/ 79 h 80"/>
              <a:gd name="T56" fmla="*/ 56 w 113"/>
              <a:gd name="T57" fmla="*/ 79 h 80"/>
              <a:gd name="T58" fmla="*/ 21 w 113"/>
              <a:gd name="T59" fmla="*/ 24 h 80"/>
              <a:gd name="T60" fmla="*/ 93 w 113"/>
              <a:gd name="T61" fmla="*/ 30 h 80"/>
              <a:gd name="T62" fmla="*/ 93 w 113"/>
              <a:gd name="T63" fmla="*/ 30 h 80"/>
              <a:gd name="T64" fmla="*/ 74 w 113"/>
              <a:gd name="T65" fmla="*/ 53 h 80"/>
              <a:gd name="T66" fmla="*/ 74 w 113"/>
              <a:gd name="T67" fmla="*/ 54 h 80"/>
              <a:gd name="T68" fmla="*/ 73 w 113"/>
              <a:gd name="T69" fmla="*/ 54 h 80"/>
              <a:gd name="T70" fmla="*/ 73 w 113"/>
              <a:gd name="T71" fmla="*/ 54 h 80"/>
              <a:gd name="T72" fmla="*/ 73 w 113"/>
              <a:gd name="T73" fmla="*/ 54 h 80"/>
              <a:gd name="T74" fmla="*/ 73 w 113"/>
              <a:gd name="T75" fmla="*/ 54 h 80"/>
              <a:gd name="T76" fmla="*/ 72 w 113"/>
              <a:gd name="T77" fmla="*/ 54 h 80"/>
              <a:gd name="T78" fmla="*/ 72 w 113"/>
              <a:gd name="T79" fmla="*/ 54 h 80"/>
              <a:gd name="T80" fmla="*/ 72 w 113"/>
              <a:gd name="T81" fmla="*/ 53 h 80"/>
              <a:gd name="T82" fmla="*/ 22 w 113"/>
              <a:gd name="T83" fmla="*/ 41 h 80"/>
              <a:gd name="T84" fmla="*/ 57 w 113"/>
              <a:gd name="T85" fmla="*/ 41 h 80"/>
              <a:gd name="T86" fmla="*/ 22 w 113"/>
              <a:gd name="T87" fmla="*/ 41 h 80"/>
              <a:gd name="T88" fmla="*/ 40 w 113"/>
              <a:gd name="T89" fmla="*/ 54 h 80"/>
              <a:gd name="T90" fmla="*/ 40 w 113"/>
              <a:gd name="T91" fmla="*/ 54 h 80"/>
              <a:gd name="T92" fmla="*/ 39 w 113"/>
              <a:gd name="T93" fmla="*/ 54 h 80"/>
              <a:gd name="T94" fmla="*/ 39 w 113"/>
              <a:gd name="T95" fmla="*/ 54 h 80"/>
              <a:gd name="T96" fmla="*/ 39 w 113"/>
              <a:gd name="T97" fmla="*/ 54 h 80"/>
              <a:gd name="T98" fmla="*/ 39 w 113"/>
              <a:gd name="T99" fmla="*/ 54 h 80"/>
              <a:gd name="T100" fmla="*/ 39 w 113"/>
              <a:gd name="T101" fmla="*/ 54 h 80"/>
              <a:gd name="T102" fmla="*/ 39 w 113"/>
              <a:gd name="T103" fmla="*/ 54 h 80"/>
              <a:gd name="T104" fmla="*/ 38 w 113"/>
              <a:gd name="T105" fmla="*/ 54 h 80"/>
              <a:gd name="T106" fmla="*/ 38 w 113"/>
              <a:gd name="T107" fmla="*/ 54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3" h="80">
                <a:moveTo>
                  <a:pt x="56" y="79"/>
                </a:moveTo>
                <a:cubicBezTo>
                  <a:pt x="20" y="62"/>
                  <a:pt x="20" y="62"/>
                  <a:pt x="20" y="62"/>
                </a:cubicBezTo>
                <a:cubicBezTo>
                  <a:pt x="21" y="60"/>
                  <a:pt x="21" y="60"/>
                  <a:pt x="21" y="60"/>
                </a:cubicBezTo>
                <a:cubicBezTo>
                  <a:pt x="20" y="62"/>
                  <a:pt x="20" y="62"/>
                  <a:pt x="20" y="62"/>
                </a:cubicBezTo>
                <a:cubicBezTo>
                  <a:pt x="19" y="62"/>
                  <a:pt x="18" y="61"/>
                  <a:pt x="18" y="60"/>
                </a:cubicBezTo>
                <a:cubicBezTo>
                  <a:pt x="18" y="60"/>
                  <a:pt x="18" y="60"/>
                  <a:pt x="18" y="60"/>
                </a:cubicBezTo>
                <a:cubicBezTo>
                  <a:pt x="18" y="45"/>
                  <a:pt x="18" y="45"/>
                  <a:pt x="18" y="45"/>
                </a:cubicBezTo>
                <a:cubicBezTo>
                  <a:pt x="2" y="37"/>
                  <a:pt x="2" y="37"/>
                  <a:pt x="2" y="37"/>
                </a:cubicBezTo>
                <a:cubicBezTo>
                  <a:pt x="3" y="35"/>
                  <a:pt x="3" y="35"/>
                  <a:pt x="3" y="35"/>
                </a:cubicBezTo>
                <a:cubicBezTo>
                  <a:pt x="2" y="37"/>
                  <a:pt x="2" y="37"/>
                  <a:pt x="2" y="37"/>
                </a:cubicBezTo>
                <a:cubicBezTo>
                  <a:pt x="1" y="37"/>
                  <a:pt x="0" y="35"/>
                  <a:pt x="1" y="34"/>
                </a:cubicBezTo>
                <a:cubicBezTo>
                  <a:pt x="1" y="34"/>
                  <a:pt x="1" y="33"/>
                  <a:pt x="2" y="33"/>
                </a:cubicBezTo>
                <a:cubicBezTo>
                  <a:pt x="15" y="27"/>
                  <a:pt x="15" y="27"/>
                  <a:pt x="15" y="27"/>
                </a:cubicBezTo>
                <a:cubicBezTo>
                  <a:pt x="4" y="22"/>
                  <a:pt x="4" y="22"/>
                  <a:pt x="4" y="22"/>
                </a:cubicBezTo>
                <a:cubicBezTo>
                  <a:pt x="5" y="20"/>
                  <a:pt x="5" y="20"/>
                  <a:pt x="5" y="20"/>
                </a:cubicBezTo>
                <a:cubicBezTo>
                  <a:pt x="4" y="22"/>
                  <a:pt x="4" y="22"/>
                  <a:pt x="4" y="22"/>
                </a:cubicBezTo>
                <a:cubicBezTo>
                  <a:pt x="3" y="21"/>
                  <a:pt x="2" y="20"/>
                  <a:pt x="3" y="19"/>
                </a:cubicBezTo>
                <a:cubicBezTo>
                  <a:pt x="3" y="18"/>
                  <a:pt x="3" y="18"/>
                  <a:pt x="4" y="17"/>
                </a:cubicBezTo>
                <a:cubicBezTo>
                  <a:pt x="40" y="0"/>
                  <a:pt x="40" y="0"/>
                  <a:pt x="4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2" y="0"/>
                  <a:pt x="42" y="0"/>
                </a:cubicBezTo>
                <a:cubicBezTo>
                  <a:pt x="57" y="7"/>
                  <a:pt x="57" y="7"/>
                  <a:pt x="57" y="7"/>
                </a:cubicBezTo>
                <a:cubicBezTo>
                  <a:pt x="72" y="0"/>
                  <a:pt x="72" y="0"/>
                  <a:pt x="72" y="0"/>
                </a:cubicBezTo>
                <a:cubicBezTo>
                  <a:pt x="73" y="0"/>
                  <a:pt x="74" y="0"/>
                  <a:pt x="75" y="0"/>
                </a:cubicBezTo>
                <a:cubicBezTo>
                  <a:pt x="111" y="17"/>
                  <a:pt x="111" y="17"/>
                  <a:pt x="111" y="17"/>
                </a:cubicBezTo>
                <a:cubicBezTo>
                  <a:pt x="111" y="17"/>
                  <a:pt x="112" y="18"/>
                  <a:pt x="112" y="18"/>
                </a:cubicBezTo>
                <a:cubicBezTo>
                  <a:pt x="113" y="19"/>
                  <a:pt x="112" y="21"/>
                  <a:pt x="111" y="21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11" y="21"/>
                  <a:pt x="111" y="21"/>
                  <a:pt x="111" y="21"/>
                </a:cubicBezTo>
                <a:cubicBezTo>
                  <a:pt x="99" y="27"/>
                  <a:pt x="99" y="27"/>
                  <a:pt x="99" y="27"/>
                </a:cubicBezTo>
                <a:cubicBezTo>
                  <a:pt x="110" y="32"/>
                  <a:pt x="110" y="32"/>
                  <a:pt x="110" y="32"/>
                </a:cubicBezTo>
                <a:cubicBezTo>
                  <a:pt x="111" y="32"/>
                  <a:pt x="111" y="33"/>
                  <a:pt x="111" y="33"/>
                </a:cubicBezTo>
                <a:cubicBezTo>
                  <a:pt x="112" y="34"/>
                  <a:pt x="111" y="36"/>
                  <a:pt x="110" y="36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10" y="36"/>
                  <a:pt x="110" y="36"/>
                  <a:pt x="110" y="36"/>
                </a:cubicBezTo>
                <a:cubicBezTo>
                  <a:pt x="96" y="43"/>
                  <a:pt x="96" y="43"/>
                  <a:pt x="96" y="43"/>
                </a:cubicBezTo>
                <a:cubicBezTo>
                  <a:pt x="96" y="60"/>
                  <a:pt x="96" y="60"/>
                  <a:pt x="96" y="60"/>
                </a:cubicBezTo>
                <a:cubicBezTo>
                  <a:pt x="96" y="60"/>
                  <a:pt x="96" y="60"/>
                  <a:pt x="96" y="60"/>
                </a:cubicBezTo>
                <a:cubicBezTo>
                  <a:pt x="96" y="61"/>
                  <a:pt x="95" y="62"/>
                  <a:pt x="94" y="62"/>
                </a:cubicBezTo>
                <a:cubicBezTo>
                  <a:pt x="93" y="60"/>
                  <a:pt x="93" y="60"/>
                  <a:pt x="93" y="60"/>
                </a:cubicBezTo>
                <a:cubicBezTo>
                  <a:pt x="94" y="62"/>
                  <a:pt x="94" y="62"/>
                  <a:pt x="94" y="62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80"/>
                  <a:pt x="57" y="80"/>
                  <a:pt x="57" y="80"/>
                </a:cubicBezTo>
                <a:cubicBezTo>
                  <a:pt x="57" y="80"/>
                  <a:pt x="57" y="80"/>
                  <a:pt x="57" y="80"/>
                </a:cubicBezTo>
                <a:cubicBezTo>
                  <a:pt x="57" y="80"/>
                  <a:pt x="57" y="80"/>
                  <a:pt x="57" y="80"/>
                </a:cubicBezTo>
                <a:cubicBezTo>
                  <a:pt x="57" y="80"/>
                  <a:pt x="57" y="80"/>
                  <a:pt x="57" y="80"/>
                </a:cubicBezTo>
                <a:cubicBezTo>
                  <a:pt x="57" y="80"/>
                  <a:pt x="57" y="80"/>
                  <a:pt x="57" y="80"/>
                </a:cubicBezTo>
                <a:cubicBezTo>
                  <a:pt x="57" y="80"/>
                  <a:pt x="57" y="80"/>
                  <a:pt x="57" y="80"/>
                </a:cubicBezTo>
                <a:cubicBezTo>
                  <a:pt x="57" y="80"/>
                  <a:pt x="57" y="80"/>
                  <a:pt x="57" y="80"/>
                </a:cubicBezTo>
                <a:cubicBezTo>
                  <a:pt x="57" y="80"/>
                  <a:pt x="57" y="80"/>
                  <a:pt x="57" y="80"/>
                </a:cubicBezTo>
                <a:cubicBezTo>
                  <a:pt x="57" y="80"/>
                  <a:pt x="57" y="80"/>
                  <a:pt x="57" y="80"/>
                </a:cubicBezTo>
                <a:cubicBezTo>
                  <a:pt x="57" y="80"/>
                  <a:pt x="57" y="80"/>
                  <a:pt x="57" y="80"/>
                </a:cubicBezTo>
                <a:cubicBezTo>
                  <a:pt x="57" y="80"/>
                  <a:pt x="57" y="80"/>
                  <a:pt x="57" y="80"/>
                </a:cubicBezTo>
                <a:cubicBezTo>
                  <a:pt x="57" y="80"/>
                  <a:pt x="57" y="80"/>
                  <a:pt x="57" y="80"/>
                </a:cubicBezTo>
                <a:cubicBezTo>
                  <a:pt x="57" y="80"/>
                  <a:pt x="57" y="80"/>
                  <a:pt x="57" y="80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ubicBezTo>
                  <a:pt x="56" y="79"/>
                  <a:pt x="56" y="79"/>
                  <a:pt x="56" y="79"/>
                </a:cubicBezTo>
                <a:close/>
                <a:moveTo>
                  <a:pt x="21" y="24"/>
                </a:moveTo>
                <a:cubicBezTo>
                  <a:pt x="51" y="10"/>
                  <a:pt x="51" y="10"/>
                  <a:pt x="51" y="10"/>
                </a:cubicBezTo>
                <a:cubicBezTo>
                  <a:pt x="41" y="5"/>
                  <a:pt x="41" y="5"/>
                  <a:pt x="41" y="5"/>
                </a:cubicBezTo>
                <a:cubicBezTo>
                  <a:pt x="10" y="20"/>
                  <a:pt x="10" y="20"/>
                  <a:pt x="10" y="20"/>
                </a:cubicBezTo>
                <a:lnTo>
                  <a:pt x="21" y="24"/>
                </a:lnTo>
                <a:close/>
                <a:moveTo>
                  <a:pt x="63" y="10"/>
                </a:moveTo>
                <a:cubicBezTo>
                  <a:pt x="93" y="24"/>
                  <a:pt x="93" y="24"/>
                  <a:pt x="93" y="24"/>
                </a:cubicBezTo>
                <a:cubicBezTo>
                  <a:pt x="104" y="19"/>
                  <a:pt x="104" y="19"/>
                  <a:pt x="104" y="19"/>
                </a:cubicBezTo>
                <a:cubicBezTo>
                  <a:pt x="74" y="5"/>
                  <a:pt x="74" y="5"/>
                  <a:pt x="74" y="5"/>
                </a:cubicBezTo>
                <a:lnTo>
                  <a:pt x="63" y="10"/>
                </a:lnTo>
                <a:close/>
                <a:moveTo>
                  <a:pt x="93" y="30"/>
                </a:moveTo>
                <a:cubicBezTo>
                  <a:pt x="63" y="44"/>
                  <a:pt x="63" y="44"/>
                  <a:pt x="63" y="44"/>
                </a:cubicBezTo>
                <a:cubicBezTo>
                  <a:pt x="73" y="49"/>
                  <a:pt x="73" y="49"/>
                  <a:pt x="73" y="49"/>
                </a:cubicBezTo>
                <a:cubicBezTo>
                  <a:pt x="92" y="39"/>
                  <a:pt x="92" y="39"/>
                  <a:pt x="92" y="39"/>
                </a:cubicBezTo>
                <a:cubicBezTo>
                  <a:pt x="92" y="39"/>
                  <a:pt x="92" y="39"/>
                  <a:pt x="92" y="39"/>
                </a:cubicBezTo>
                <a:cubicBezTo>
                  <a:pt x="103" y="34"/>
                  <a:pt x="103" y="34"/>
                  <a:pt x="103" y="34"/>
                </a:cubicBezTo>
                <a:lnTo>
                  <a:pt x="93" y="30"/>
                </a:lnTo>
                <a:close/>
                <a:moveTo>
                  <a:pt x="59" y="48"/>
                </a:moveTo>
                <a:cubicBezTo>
                  <a:pt x="59" y="73"/>
                  <a:pt x="59" y="73"/>
                  <a:pt x="59" y="73"/>
                </a:cubicBezTo>
                <a:cubicBezTo>
                  <a:pt x="91" y="59"/>
                  <a:pt x="91" y="59"/>
                  <a:pt x="91" y="59"/>
                </a:cubicBezTo>
                <a:cubicBezTo>
                  <a:pt x="91" y="45"/>
                  <a:pt x="91" y="45"/>
                  <a:pt x="91" y="45"/>
                </a:cubicBezTo>
                <a:cubicBezTo>
                  <a:pt x="74" y="53"/>
                  <a:pt x="74" y="53"/>
                  <a:pt x="74" y="53"/>
                </a:cubicBezTo>
                <a:cubicBezTo>
                  <a:pt x="74" y="53"/>
                  <a:pt x="74" y="53"/>
                  <a:pt x="74" y="53"/>
                </a:cubicBezTo>
                <a:cubicBezTo>
                  <a:pt x="74" y="53"/>
                  <a:pt x="74" y="53"/>
                  <a:pt x="74" y="53"/>
                </a:cubicBezTo>
                <a:cubicBezTo>
                  <a:pt x="74" y="53"/>
                  <a:pt x="74" y="53"/>
                  <a:pt x="74" y="53"/>
                </a:cubicBezTo>
                <a:cubicBezTo>
                  <a:pt x="74" y="53"/>
                  <a:pt x="74" y="53"/>
                  <a:pt x="74" y="53"/>
                </a:cubicBezTo>
                <a:cubicBezTo>
                  <a:pt x="74" y="53"/>
                  <a:pt x="74" y="53"/>
                  <a:pt x="74" y="53"/>
                </a:cubicBezTo>
                <a:cubicBezTo>
                  <a:pt x="74" y="54"/>
                  <a:pt x="74" y="54"/>
                  <a:pt x="74" y="54"/>
                </a:cubicBezTo>
                <a:cubicBezTo>
                  <a:pt x="74" y="54"/>
                  <a:pt x="74" y="54"/>
                  <a:pt x="74" y="54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4"/>
                  <a:pt x="73" y="54"/>
                  <a:pt x="73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3"/>
                  <a:pt x="72" y="53"/>
                  <a:pt x="72" y="53"/>
                </a:cubicBezTo>
                <a:lnTo>
                  <a:pt x="59" y="48"/>
                </a:lnTo>
                <a:close/>
                <a:moveTo>
                  <a:pt x="21" y="30"/>
                </a:moveTo>
                <a:cubicBezTo>
                  <a:pt x="9" y="35"/>
                  <a:pt x="9" y="35"/>
                  <a:pt x="9" y="35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39" y="49"/>
                  <a:pt x="39" y="49"/>
                  <a:pt x="39" y="49"/>
                </a:cubicBezTo>
                <a:cubicBezTo>
                  <a:pt x="51" y="44"/>
                  <a:pt x="51" y="44"/>
                  <a:pt x="51" y="44"/>
                </a:cubicBezTo>
                <a:lnTo>
                  <a:pt x="21" y="30"/>
                </a:lnTo>
                <a:close/>
                <a:moveTo>
                  <a:pt x="57" y="13"/>
                </a:moveTo>
                <a:cubicBezTo>
                  <a:pt x="26" y="27"/>
                  <a:pt x="26" y="27"/>
                  <a:pt x="26" y="27"/>
                </a:cubicBezTo>
                <a:cubicBezTo>
                  <a:pt x="57" y="41"/>
                  <a:pt x="57" y="41"/>
                  <a:pt x="57" y="41"/>
                </a:cubicBezTo>
                <a:cubicBezTo>
                  <a:pt x="88" y="27"/>
                  <a:pt x="88" y="27"/>
                  <a:pt x="88" y="27"/>
                </a:cubicBezTo>
                <a:lnTo>
                  <a:pt x="57" y="13"/>
                </a:lnTo>
                <a:close/>
                <a:moveTo>
                  <a:pt x="22" y="41"/>
                </a:moveTo>
                <a:cubicBezTo>
                  <a:pt x="22" y="41"/>
                  <a:pt x="22" y="41"/>
                  <a:pt x="22" y="41"/>
                </a:cubicBezTo>
                <a:cubicBezTo>
                  <a:pt x="39" y="49"/>
                  <a:pt x="39" y="49"/>
                  <a:pt x="39" y="49"/>
                </a:cubicBezTo>
                <a:lnTo>
                  <a:pt x="22" y="41"/>
                </a:lnTo>
                <a:close/>
                <a:moveTo>
                  <a:pt x="38" y="54"/>
                </a:moveTo>
                <a:cubicBezTo>
                  <a:pt x="23" y="47"/>
                  <a:pt x="23" y="47"/>
                  <a:pt x="23" y="47"/>
                </a:cubicBezTo>
                <a:cubicBezTo>
                  <a:pt x="23" y="59"/>
                  <a:pt x="23" y="59"/>
                  <a:pt x="23" y="59"/>
                </a:cubicBezTo>
                <a:cubicBezTo>
                  <a:pt x="55" y="73"/>
                  <a:pt x="55" y="73"/>
                  <a:pt x="55" y="73"/>
                </a:cubicBezTo>
                <a:cubicBezTo>
                  <a:pt x="55" y="48"/>
                  <a:pt x="55" y="48"/>
                  <a:pt x="55" y="48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4"/>
                  <a:pt x="38" y="54"/>
                  <a:pt x="38" y="54"/>
                </a:cubicBezTo>
                <a:close/>
              </a:path>
            </a:pathLst>
          </a:custGeom>
          <a:solidFill>
            <a:srgbClr val="F4F4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Oval 17"/>
          <p:cNvSpPr/>
          <p:nvPr>
            <p:custDataLst>
              <p:tags r:id="rId10"/>
            </p:custDataLst>
          </p:nvPr>
        </p:nvSpPr>
        <p:spPr>
          <a:xfrm>
            <a:off x="5467350" y="4633913"/>
            <a:ext cx="774700" cy="773113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4" name="TextBox 13"/>
          <p:cNvSpPr txBox="1"/>
          <p:nvPr>
            <p:custDataLst>
              <p:tags r:id="rId11"/>
            </p:custDataLst>
          </p:nvPr>
        </p:nvSpPr>
        <p:spPr>
          <a:xfrm>
            <a:off x="6485255" y="4954905"/>
            <a:ext cx="2617470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defTabSz="1216025">
              <a:spcBef>
                <a:spcPct val="20000"/>
              </a:spcBef>
            </a:pPr>
            <a:r>
              <a:rPr lang="en-US" altLang="en-US" sz="1600" dirty="0">
                <a:solidFill>
                  <a:srgbClr val="F2F2F2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ChatGPT → Dataset Generation</a:t>
            </a:r>
            <a:endParaRPr lang="en-US" altLang="en-US" sz="1600" dirty="0">
              <a:solidFill>
                <a:srgbClr val="F2F2F2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Arc 59"/>
          <p:cNvSpPr/>
          <p:nvPr/>
        </p:nvSpPr>
        <p:spPr>
          <a:xfrm>
            <a:off x="2386013" y="2084388"/>
            <a:ext cx="3775075" cy="3775075"/>
          </a:xfrm>
          <a:prstGeom prst="arc">
            <a:avLst>
              <a:gd name="adj1" fmla="val 16200000"/>
              <a:gd name="adj2" fmla="val 5391656"/>
            </a:avLst>
          </a:prstGeom>
          <a:noFill/>
          <a:ln w="19050" cap="flat" cmpd="sng" algn="ctr">
            <a:solidFill>
              <a:srgbClr val="FDFDFD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31" name="Round Same Side Corner Rectangle 34"/>
          <p:cNvSpPr/>
          <p:nvPr/>
        </p:nvSpPr>
        <p:spPr>
          <a:xfrm rot="5400000">
            <a:off x="1776413" y="1584325"/>
            <a:ext cx="1381125" cy="49339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32" name="Round Same Side Corner Rectangle 5"/>
          <p:cNvSpPr/>
          <p:nvPr/>
        </p:nvSpPr>
        <p:spPr>
          <a:xfrm rot="5400000">
            <a:off x="1777206" y="1512094"/>
            <a:ext cx="1379538" cy="49339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33" name="Sev01"/>
          <p:cNvSpPr>
            <a:spLocks noChangeAspect="1"/>
          </p:cNvSpPr>
          <p:nvPr/>
        </p:nvSpPr>
        <p:spPr>
          <a:xfrm>
            <a:off x="3671888" y="3416300"/>
            <a:ext cx="1123950" cy="1123950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34" name="Sev01"/>
          <p:cNvSpPr>
            <a:spLocks noChangeAspect="1"/>
          </p:cNvSpPr>
          <p:nvPr/>
        </p:nvSpPr>
        <p:spPr>
          <a:xfrm>
            <a:off x="5564188" y="3497263"/>
            <a:ext cx="960438" cy="962025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35" name="Freeform 113"/>
          <p:cNvSpPr>
            <a:spLocks noEditPoints="1"/>
          </p:cNvSpPr>
          <p:nvPr/>
        </p:nvSpPr>
        <p:spPr bwMode="auto">
          <a:xfrm>
            <a:off x="5829300" y="3810000"/>
            <a:ext cx="430213" cy="336550"/>
          </a:xfrm>
          <a:custGeom>
            <a:avLst/>
            <a:gdLst/>
            <a:ahLst/>
            <a:cxnLst>
              <a:cxn ang="0">
                <a:pos x="63" y="20"/>
              </a:cxn>
              <a:cxn ang="0">
                <a:pos x="44" y="43"/>
              </a:cxn>
              <a:cxn ang="0">
                <a:pos x="28" y="47"/>
              </a:cxn>
              <a:cxn ang="0">
                <a:pos x="18" y="46"/>
              </a:cxn>
              <a:cxn ang="0">
                <a:pos x="11" y="43"/>
              </a:cxn>
              <a:cxn ang="0">
                <a:pos x="4" y="50"/>
              </a:cxn>
              <a:cxn ang="0">
                <a:pos x="0" y="47"/>
              </a:cxn>
              <a:cxn ang="0">
                <a:pos x="0" y="46"/>
              </a:cxn>
              <a:cxn ang="0">
                <a:pos x="7" y="37"/>
              </a:cxn>
              <a:cxn ang="0">
                <a:pos x="6" y="34"/>
              </a:cxn>
              <a:cxn ang="0">
                <a:pos x="5" y="30"/>
              </a:cxn>
              <a:cxn ang="0">
                <a:pos x="25" y="8"/>
              </a:cxn>
              <a:cxn ang="0">
                <a:pos x="52" y="3"/>
              </a:cxn>
              <a:cxn ang="0">
                <a:pos x="58" y="0"/>
              </a:cxn>
              <a:cxn ang="0">
                <a:pos x="64" y="13"/>
              </a:cxn>
              <a:cxn ang="0">
                <a:pos x="63" y="20"/>
              </a:cxn>
              <a:cxn ang="0">
                <a:pos x="43" y="18"/>
              </a:cxn>
              <a:cxn ang="0">
                <a:pos x="14" y="32"/>
              </a:cxn>
              <a:cxn ang="0">
                <a:pos x="13" y="34"/>
              </a:cxn>
              <a:cxn ang="0">
                <a:pos x="16" y="36"/>
              </a:cxn>
              <a:cxn ang="0">
                <a:pos x="17" y="36"/>
              </a:cxn>
              <a:cxn ang="0">
                <a:pos x="22" y="31"/>
              </a:cxn>
              <a:cxn ang="0">
                <a:pos x="43" y="23"/>
              </a:cxn>
              <a:cxn ang="0">
                <a:pos x="45" y="20"/>
              </a:cxn>
              <a:cxn ang="0">
                <a:pos x="43" y="18"/>
              </a:cxn>
            </a:cxnLst>
            <a:rect l="0" t="0" r="r" b="b"/>
            <a:pathLst>
              <a:path w="64" h="50">
                <a:moveTo>
                  <a:pt x="63" y="20"/>
                </a:moveTo>
                <a:cubicBezTo>
                  <a:pt x="61" y="31"/>
                  <a:pt x="54" y="38"/>
                  <a:pt x="44" y="43"/>
                </a:cubicBezTo>
                <a:cubicBezTo>
                  <a:pt x="39" y="46"/>
                  <a:pt x="33" y="47"/>
                  <a:pt x="28" y="47"/>
                </a:cubicBezTo>
                <a:cubicBezTo>
                  <a:pt x="25" y="47"/>
                  <a:pt x="21" y="47"/>
                  <a:pt x="18" y="46"/>
                </a:cubicBezTo>
                <a:cubicBezTo>
                  <a:pt x="16" y="45"/>
                  <a:pt x="13" y="43"/>
                  <a:pt x="11" y="43"/>
                </a:cubicBezTo>
                <a:cubicBezTo>
                  <a:pt x="9" y="43"/>
                  <a:pt x="7" y="50"/>
                  <a:pt x="4" y="50"/>
                </a:cubicBezTo>
                <a:cubicBezTo>
                  <a:pt x="2" y="50"/>
                  <a:pt x="1" y="49"/>
                  <a:pt x="0" y="47"/>
                </a:cubicBezTo>
                <a:cubicBezTo>
                  <a:pt x="0" y="47"/>
                  <a:pt x="0" y="46"/>
                  <a:pt x="0" y="46"/>
                </a:cubicBezTo>
                <a:cubicBezTo>
                  <a:pt x="0" y="42"/>
                  <a:pt x="7" y="39"/>
                  <a:pt x="7" y="37"/>
                </a:cubicBezTo>
                <a:cubicBezTo>
                  <a:pt x="7" y="37"/>
                  <a:pt x="6" y="35"/>
                  <a:pt x="6" y="34"/>
                </a:cubicBezTo>
                <a:cubicBezTo>
                  <a:pt x="6" y="33"/>
                  <a:pt x="5" y="32"/>
                  <a:pt x="5" y="30"/>
                </a:cubicBezTo>
                <a:cubicBezTo>
                  <a:pt x="5" y="19"/>
                  <a:pt x="14" y="11"/>
                  <a:pt x="25" y="8"/>
                </a:cubicBezTo>
                <a:cubicBezTo>
                  <a:pt x="32" y="5"/>
                  <a:pt x="47" y="8"/>
                  <a:pt x="52" y="3"/>
                </a:cubicBezTo>
                <a:cubicBezTo>
                  <a:pt x="54" y="1"/>
                  <a:pt x="55" y="0"/>
                  <a:pt x="58" y="0"/>
                </a:cubicBezTo>
                <a:cubicBezTo>
                  <a:pt x="62" y="0"/>
                  <a:pt x="64" y="10"/>
                  <a:pt x="64" y="13"/>
                </a:cubicBezTo>
                <a:cubicBezTo>
                  <a:pt x="64" y="16"/>
                  <a:pt x="63" y="18"/>
                  <a:pt x="63" y="20"/>
                </a:cubicBezTo>
                <a:close/>
                <a:moveTo>
                  <a:pt x="43" y="18"/>
                </a:moveTo>
                <a:cubicBezTo>
                  <a:pt x="31" y="18"/>
                  <a:pt x="22" y="23"/>
                  <a:pt x="14" y="32"/>
                </a:cubicBezTo>
                <a:cubicBezTo>
                  <a:pt x="14" y="33"/>
                  <a:pt x="13" y="33"/>
                  <a:pt x="13" y="34"/>
                </a:cubicBezTo>
                <a:cubicBezTo>
                  <a:pt x="13" y="35"/>
                  <a:pt x="15" y="36"/>
                  <a:pt x="16" y="36"/>
                </a:cubicBezTo>
                <a:cubicBezTo>
                  <a:pt x="16" y="36"/>
                  <a:pt x="17" y="36"/>
                  <a:pt x="17" y="36"/>
                </a:cubicBezTo>
                <a:cubicBezTo>
                  <a:pt x="19" y="34"/>
                  <a:pt x="21" y="32"/>
                  <a:pt x="22" y="31"/>
                </a:cubicBezTo>
                <a:cubicBezTo>
                  <a:pt x="29" y="25"/>
                  <a:pt x="34" y="23"/>
                  <a:pt x="43" y="23"/>
                </a:cubicBezTo>
                <a:cubicBezTo>
                  <a:pt x="44" y="23"/>
                  <a:pt x="45" y="22"/>
                  <a:pt x="45" y="20"/>
                </a:cubicBezTo>
                <a:cubicBezTo>
                  <a:pt x="45" y="19"/>
                  <a:pt x="44" y="18"/>
                  <a:pt x="43" y="18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36" name="Sev01"/>
          <p:cNvSpPr>
            <a:spLocks noChangeAspect="1"/>
          </p:cNvSpPr>
          <p:nvPr/>
        </p:nvSpPr>
        <p:spPr>
          <a:xfrm>
            <a:off x="5083175" y="2122488"/>
            <a:ext cx="962025" cy="962025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37" name="Freeform 103"/>
          <p:cNvSpPr/>
          <p:nvPr/>
        </p:nvSpPr>
        <p:spPr bwMode="auto">
          <a:xfrm>
            <a:off x="5362575" y="2411413"/>
            <a:ext cx="342900" cy="357188"/>
          </a:xfrm>
          <a:custGeom>
            <a:avLst/>
            <a:gdLst/>
            <a:ahLst/>
            <a:cxnLst>
              <a:cxn ang="0">
                <a:pos x="56" y="5"/>
              </a:cxn>
              <a:cxn ang="0">
                <a:pos x="33" y="27"/>
              </a:cxn>
              <a:cxn ang="0">
                <a:pos x="33" y="55"/>
              </a:cxn>
              <a:cxn ang="0">
                <a:pos x="45" y="55"/>
              </a:cxn>
              <a:cxn ang="0">
                <a:pos x="47" y="57"/>
              </a:cxn>
              <a:cxn ang="0">
                <a:pos x="45" y="59"/>
              </a:cxn>
              <a:cxn ang="0">
                <a:pos x="13" y="59"/>
              </a:cxn>
              <a:cxn ang="0">
                <a:pos x="10" y="57"/>
              </a:cxn>
              <a:cxn ang="0">
                <a:pos x="13" y="55"/>
              </a:cxn>
              <a:cxn ang="0">
                <a:pos x="24" y="55"/>
              </a:cxn>
              <a:cxn ang="0">
                <a:pos x="24" y="27"/>
              </a:cxn>
              <a:cxn ang="0">
                <a:pos x="2" y="5"/>
              </a:cxn>
              <a:cxn ang="0">
                <a:pos x="0" y="2"/>
              </a:cxn>
              <a:cxn ang="0">
                <a:pos x="4" y="0"/>
              </a:cxn>
              <a:cxn ang="0">
                <a:pos x="54" y="0"/>
              </a:cxn>
              <a:cxn ang="0">
                <a:pos x="57" y="2"/>
              </a:cxn>
              <a:cxn ang="0">
                <a:pos x="56" y="5"/>
              </a:cxn>
            </a:cxnLst>
            <a:rect l="0" t="0" r="r" b="b"/>
            <a:pathLst>
              <a:path w="57" h="59">
                <a:moveTo>
                  <a:pt x="56" y="5"/>
                </a:moveTo>
                <a:cubicBezTo>
                  <a:pt x="33" y="27"/>
                  <a:pt x="33" y="27"/>
                  <a:pt x="33" y="27"/>
                </a:cubicBezTo>
                <a:cubicBezTo>
                  <a:pt x="33" y="55"/>
                  <a:pt x="33" y="55"/>
                  <a:pt x="33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46" y="55"/>
                  <a:pt x="47" y="56"/>
                  <a:pt x="47" y="57"/>
                </a:cubicBezTo>
                <a:cubicBezTo>
                  <a:pt x="47" y="58"/>
                  <a:pt x="46" y="59"/>
                  <a:pt x="45" y="59"/>
                </a:cubicBezTo>
                <a:cubicBezTo>
                  <a:pt x="13" y="59"/>
                  <a:pt x="13" y="59"/>
                  <a:pt x="13" y="59"/>
                </a:cubicBezTo>
                <a:cubicBezTo>
                  <a:pt x="12" y="59"/>
                  <a:pt x="10" y="58"/>
                  <a:pt x="10" y="57"/>
                </a:cubicBezTo>
                <a:cubicBezTo>
                  <a:pt x="10" y="56"/>
                  <a:pt x="12" y="55"/>
                  <a:pt x="13" y="55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27"/>
                  <a:pt x="24" y="27"/>
                  <a:pt x="24" y="27"/>
                </a:cubicBezTo>
                <a:cubicBezTo>
                  <a:pt x="2" y="5"/>
                  <a:pt x="2" y="5"/>
                  <a:pt x="2" y="5"/>
                </a:cubicBezTo>
                <a:cubicBezTo>
                  <a:pt x="1" y="4"/>
                  <a:pt x="0" y="3"/>
                  <a:pt x="0" y="2"/>
                </a:cubicBezTo>
                <a:cubicBezTo>
                  <a:pt x="0" y="0"/>
                  <a:pt x="2" y="0"/>
                  <a:pt x="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5" y="0"/>
                  <a:pt x="57" y="0"/>
                  <a:pt x="57" y="2"/>
                </a:cubicBezTo>
                <a:cubicBezTo>
                  <a:pt x="57" y="3"/>
                  <a:pt x="57" y="4"/>
                  <a:pt x="56" y="5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38" name="Sev01"/>
          <p:cNvSpPr>
            <a:spLocks noChangeAspect="1"/>
          </p:cNvSpPr>
          <p:nvPr/>
        </p:nvSpPr>
        <p:spPr>
          <a:xfrm>
            <a:off x="3752850" y="1698625"/>
            <a:ext cx="962025" cy="962025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39" name="Freeform 71"/>
          <p:cNvSpPr>
            <a:spLocks noEditPoints="1"/>
          </p:cNvSpPr>
          <p:nvPr/>
        </p:nvSpPr>
        <p:spPr bwMode="auto">
          <a:xfrm>
            <a:off x="3971925" y="1946275"/>
            <a:ext cx="520700" cy="487363"/>
          </a:xfrm>
          <a:custGeom>
            <a:avLst/>
            <a:gdLst/>
            <a:ahLst/>
            <a:cxnLst>
              <a:cxn ang="0">
                <a:pos x="65" y="22"/>
              </a:cxn>
              <a:cxn ang="0">
                <a:pos x="26" y="45"/>
              </a:cxn>
              <a:cxn ang="0">
                <a:pos x="0" y="26"/>
              </a:cxn>
              <a:cxn ang="0">
                <a:pos x="39" y="0"/>
              </a:cxn>
              <a:cxn ang="0">
                <a:pos x="65" y="22"/>
              </a:cxn>
              <a:cxn ang="0">
                <a:pos x="65" y="69"/>
              </a:cxn>
              <a:cxn ang="0">
                <a:pos x="39" y="91"/>
              </a:cxn>
              <a:cxn ang="0">
                <a:pos x="0" y="67"/>
              </a:cxn>
              <a:cxn ang="0">
                <a:pos x="26" y="45"/>
              </a:cxn>
              <a:cxn ang="0">
                <a:pos x="65" y="69"/>
              </a:cxn>
              <a:cxn ang="0">
                <a:pos x="101" y="97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65" y="119"/>
              </a:cxn>
              <a:cxn ang="0">
                <a:pos x="26" y="97"/>
              </a:cxn>
              <a:cxn ang="0">
                <a:pos x="26" y="89"/>
              </a:cxn>
              <a:cxn ang="0">
                <a:pos x="39" y="95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65" y="74"/>
              </a:cxn>
              <a:cxn ang="0">
                <a:pos x="91" y="95"/>
              </a:cxn>
              <a:cxn ang="0">
                <a:pos x="101" y="89"/>
              </a:cxn>
              <a:cxn ang="0">
                <a:pos x="101" y="97"/>
              </a:cxn>
              <a:cxn ang="0">
                <a:pos x="127" y="26"/>
              </a:cxn>
              <a:cxn ang="0">
                <a:pos x="101" y="45"/>
              </a:cxn>
              <a:cxn ang="0">
                <a:pos x="65" y="22"/>
              </a:cxn>
              <a:cxn ang="0">
                <a:pos x="91" y="0"/>
              </a:cxn>
              <a:cxn ang="0">
                <a:pos x="127" y="26"/>
              </a:cxn>
              <a:cxn ang="0">
                <a:pos x="127" y="67"/>
              </a:cxn>
              <a:cxn ang="0">
                <a:pos x="91" y="91"/>
              </a:cxn>
              <a:cxn ang="0">
                <a:pos x="65" y="69"/>
              </a:cxn>
              <a:cxn ang="0">
                <a:pos x="101" y="45"/>
              </a:cxn>
              <a:cxn ang="0">
                <a:pos x="127" y="67"/>
              </a:cxn>
            </a:cxnLst>
            <a:rect l="0" t="0" r="r" b="b"/>
            <a:pathLst>
              <a:path w="127" h="119">
                <a:moveTo>
                  <a:pt x="65" y="22"/>
                </a:moveTo>
                <a:lnTo>
                  <a:pt x="26" y="45"/>
                </a:lnTo>
                <a:lnTo>
                  <a:pt x="0" y="26"/>
                </a:lnTo>
                <a:lnTo>
                  <a:pt x="39" y="0"/>
                </a:lnTo>
                <a:lnTo>
                  <a:pt x="65" y="22"/>
                </a:lnTo>
                <a:close/>
                <a:moveTo>
                  <a:pt x="65" y="69"/>
                </a:moveTo>
                <a:lnTo>
                  <a:pt x="39" y="91"/>
                </a:lnTo>
                <a:lnTo>
                  <a:pt x="0" y="67"/>
                </a:lnTo>
                <a:lnTo>
                  <a:pt x="26" y="45"/>
                </a:lnTo>
                <a:lnTo>
                  <a:pt x="65" y="69"/>
                </a:lnTo>
                <a:close/>
                <a:moveTo>
                  <a:pt x="101" y="97"/>
                </a:move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65" y="119"/>
                </a:lnTo>
                <a:lnTo>
                  <a:pt x="26" y="97"/>
                </a:lnTo>
                <a:lnTo>
                  <a:pt x="26" y="89"/>
                </a:lnTo>
                <a:lnTo>
                  <a:pt x="39" y="95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65" y="74"/>
                </a:lnTo>
                <a:lnTo>
                  <a:pt x="91" y="95"/>
                </a:lnTo>
                <a:lnTo>
                  <a:pt x="101" y="89"/>
                </a:lnTo>
                <a:lnTo>
                  <a:pt x="101" y="97"/>
                </a:lnTo>
                <a:close/>
                <a:moveTo>
                  <a:pt x="127" y="26"/>
                </a:moveTo>
                <a:lnTo>
                  <a:pt x="101" y="45"/>
                </a:lnTo>
                <a:lnTo>
                  <a:pt x="65" y="22"/>
                </a:lnTo>
                <a:lnTo>
                  <a:pt x="91" y="0"/>
                </a:lnTo>
                <a:lnTo>
                  <a:pt x="127" y="26"/>
                </a:lnTo>
                <a:close/>
                <a:moveTo>
                  <a:pt x="127" y="67"/>
                </a:moveTo>
                <a:lnTo>
                  <a:pt x="91" y="91"/>
                </a:lnTo>
                <a:lnTo>
                  <a:pt x="65" y="69"/>
                </a:lnTo>
                <a:lnTo>
                  <a:pt x="101" y="45"/>
                </a:lnTo>
                <a:lnTo>
                  <a:pt x="127" y="67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40" name="Sev01"/>
          <p:cNvSpPr>
            <a:spLocks noChangeAspect="1"/>
          </p:cNvSpPr>
          <p:nvPr/>
        </p:nvSpPr>
        <p:spPr>
          <a:xfrm flipH="1">
            <a:off x="5053013" y="4824413"/>
            <a:ext cx="962025" cy="960438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41" name="Freeform 56"/>
          <p:cNvSpPr>
            <a:spLocks noEditPoints="1"/>
          </p:cNvSpPr>
          <p:nvPr/>
        </p:nvSpPr>
        <p:spPr bwMode="auto">
          <a:xfrm>
            <a:off x="5319713" y="5089525"/>
            <a:ext cx="428625" cy="430213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3" y="44"/>
              </a:cxn>
              <a:cxn ang="0">
                <a:pos x="33" y="64"/>
              </a:cxn>
              <a:cxn ang="0">
                <a:pos x="32" y="64"/>
              </a:cxn>
              <a:cxn ang="0">
                <a:pos x="30" y="64"/>
              </a:cxn>
              <a:cxn ang="0">
                <a:pos x="1" y="44"/>
              </a:cxn>
              <a:cxn ang="0">
                <a:pos x="0" y="42"/>
              </a:cxn>
              <a:cxn ang="0">
                <a:pos x="0" y="23"/>
              </a:cxn>
              <a:cxn ang="0">
                <a:pos x="1" y="20"/>
              </a:cxn>
              <a:cxn ang="0">
                <a:pos x="30" y="1"/>
              </a:cxn>
              <a:cxn ang="0">
                <a:pos x="32" y="0"/>
              </a:cxn>
              <a:cxn ang="0">
                <a:pos x="33" y="1"/>
              </a:cxn>
              <a:cxn ang="0">
                <a:pos x="63" y="20"/>
              </a:cxn>
              <a:cxn ang="0">
                <a:pos x="64" y="23"/>
              </a:cxn>
              <a:cxn ang="0">
                <a:pos x="64" y="42"/>
              </a:cxn>
              <a:cxn ang="0">
                <a:pos x="12" y="32"/>
              </a:cxn>
              <a:cxn ang="0">
                <a:pos x="5" y="28"/>
              </a:cxn>
              <a:cxn ang="0">
                <a:pos x="5" y="37"/>
              </a:cxn>
              <a:cxn ang="0">
                <a:pos x="12" y="32"/>
              </a:cxn>
              <a:cxn ang="0">
                <a:pos x="29" y="21"/>
              </a:cxn>
              <a:cxn ang="0">
                <a:pos x="29" y="8"/>
              </a:cxn>
              <a:cxn ang="0">
                <a:pos x="7" y="23"/>
              </a:cxn>
              <a:cxn ang="0">
                <a:pos x="17" y="29"/>
              </a:cxn>
              <a:cxn ang="0">
                <a:pos x="29" y="21"/>
              </a:cxn>
              <a:cxn ang="0">
                <a:pos x="29" y="56"/>
              </a:cxn>
              <a:cxn ang="0">
                <a:pos x="29" y="44"/>
              </a:cxn>
              <a:cxn ang="0">
                <a:pos x="17" y="36"/>
              </a:cxn>
              <a:cxn ang="0">
                <a:pos x="7" y="42"/>
              </a:cxn>
              <a:cxn ang="0">
                <a:pos x="29" y="56"/>
              </a:cxn>
              <a:cxn ang="0">
                <a:pos x="41" y="32"/>
              </a:cxn>
              <a:cxn ang="0">
                <a:pos x="32" y="26"/>
              </a:cxn>
              <a:cxn ang="0">
                <a:pos x="22" y="32"/>
              </a:cxn>
              <a:cxn ang="0">
                <a:pos x="32" y="39"/>
              </a:cxn>
              <a:cxn ang="0">
                <a:pos x="41" y="32"/>
              </a:cxn>
              <a:cxn ang="0">
                <a:pos x="56" y="23"/>
              </a:cxn>
              <a:cxn ang="0">
                <a:pos x="35" y="8"/>
              </a:cxn>
              <a:cxn ang="0">
                <a:pos x="35" y="21"/>
              </a:cxn>
              <a:cxn ang="0">
                <a:pos x="46" y="29"/>
              </a:cxn>
              <a:cxn ang="0">
                <a:pos x="56" y="23"/>
              </a:cxn>
              <a:cxn ang="0">
                <a:pos x="56" y="42"/>
              </a:cxn>
              <a:cxn ang="0">
                <a:pos x="46" y="36"/>
              </a:cxn>
              <a:cxn ang="0">
                <a:pos x="35" y="44"/>
              </a:cxn>
              <a:cxn ang="0">
                <a:pos x="35" y="56"/>
              </a:cxn>
              <a:cxn ang="0">
                <a:pos x="56" y="42"/>
              </a:cxn>
              <a:cxn ang="0">
                <a:pos x="58" y="37"/>
              </a:cxn>
              <a:cxn ang="0">
                <a:pos x="58" y="28"/>
              </a:cxn>
              <a:cxn ang="0">
                <a:pos x="51" y="32"/>
              </a:cxn>
              <a:cxn ang="0">
                <a:pos x="58" y="37"/>
              </a:cxn>
            </a:cxnLst>
            <a:rect l="0" t="0" r="r" b="b"/>
            <a:pathLst>
              <a:path w="64" h="64">
                <a:moveTo>
                  <a:pt x="64" y="42"/>
                </a:moveTo>
                <a:cubicBezTo>
                  <a:pt x="64" y="43"/>
                  <a:pt x="63" y="44"/>
                  <a:pt x="63" y="44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64"/>
                  <a:pt x="32" y="64"/>
                  <a:pt x="32" y="64"/>
                </a:cubicBezTo>
                <a:cubicBezTo>
                  <a:pt x="31" y="64"/>
                  <a:pt x="31" y="64"/>
                  <a:pt x="30" y="64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3"/>
                  <a:pt x="0" y="4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3" y="1"/>
                  <a:pt x="33" y="1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21"/>
                  <a:pt x="64" y="22"/>
                  <a:pt x="64" y="23"/>
                </a:cubicBezTo>
                <a:lnTo>
                  <a:pt x="64" y="42"/>
                </a:lnTo>
                <a:close/>
                <a:moveTo>
                  <a:pt x="12" y="32"/>
                </a:moveTo>
                <a:cubicBezTo>
                  <a:pt x="5" y="28"/>
                  <a:pt x="5" y="28"/>
                  <a:pt x="5" y="28"/>
                </a:cubicBezTo>
                <a:cubicBezTo>
                  <a:pt x="5" y="37"/>
                  <a:pt x="5" y="37"/>
                  <a:pt x="5" y="37"/>
                </a:cubicBezTo>
                <a:lnTo>
                  <a:pt x="12" y="32"/>
                </a:lnTo>
                <a:close/>
                <a:moveTo>
                  <a:pt x="29" y="21"/>
                </a:moveTo>
                <a:cubicBezTo>
                  <a:pt x="29" y="8"/>
                  <a:pt x="29" y="8"/>
                  <a:pt x="29" y="8"/>
                </a:cubicBezTo>
                <a:cubicBezTo>
                  <a:pt x="7" y="23"/>
                  <a:pt x="7" y="23"/>
                  <a:pt x="7" y="23"/>
                </a:cubicBezTo>
                <a:cubicBezTo>
                  <a:pt x="17" y="29"/>
                  <a:pt x="17" y="29"/>
                  <a:pt x="17" y="29"/>
                </a:cubicBezTo>
                <a:lnTo>
                  <a:pt x="29" y="21"/>
                </a:lnTo>
                <a:close/>
                <a:moveTo>
                  <a:pt x="29" y="56"/>
                </a:moveTo>
                <a:cubicBezTo>
                  <a:pt x="29" y="44"/>
                  <a:pt x="29" y="44"/>
                  <a:pt x="29" y="44"/>
                </a:cubicBezTo>
                <a:cubicBezTo>
                  <a:pt x="17" y="36"/>
                  <a:pt x="17" y="36"/>
                  <a:pt x="17" y="36"/>
                </a:cubicBezTo>
                <a:cubicBezTo>
                  <a:pt x="7" y="42"/>
                  <a:pt x="7" y="42"/>
                  <a:pt x="7" y="42"/>
                </a:cubicBezTo>
                <a:lnTo>
                  <a:pt x="29" y="56"/>
                </a:lnTo>
                <a:close/>
                <a:moveTo>
                  <a:pt x="41" y="32"/>
                </a:moveTo>
                <a:cubicBezTo>
                  <a:pt x="32" y="26"/>
                  <a:pt x="32" y="26"/>
                  <a:pt x="3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32" y="39"/>
                  <a:pt x="32" y="39"/>
                  <a:pt x="32" y="39"/>
                </a:cubicBezTo>
                <a:lnTo>
                  <a:pt x="41" y="32"/>
                </a:lnTo>
                <a:close/>
                <a:moveTo>
                  <a:pt x="56" y="23"/>
                </a:moveTo>
                <a:cubicBezTo>
                  <a:pt x="35" y="8"/>
                  <a:pt x="35" y="8"/>
                  <a:pt x="35" y="8"/>
                </a:cubicBezTo>
                <a:cubicBezTo>
                  <a:pt x="35" y="21"/>
                  <a:pt x="35" y="21"/>
                  <a:pt x="35" y="21"/>
                </a:cubicBezTo>
                <a:cubicBezTo>
                  <a:pt x="46" y="29"/>
                  <a:pt x="46" y="29"/>
                  <a:pt x="46" y="29"/>
                </a:cubicBezTo>
                <a:lnTo>
                  <a:pt x="56" y="23"/>
                </a:lnTo>
                <a:close/>
                <a:moveTo>
                  <a:pt x="56" y="42"/>
                </a:moveTo>
                <a:cubicBezTo>
                  <a:pt x="46" y="36"/>
                  <a:pt x="46" y="36"/>
                  <a:pt x="46" y="36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56"/>
                  <a:pt x="35" y="56"/>
                  <a:pt x="35" y="56"/>
                </a:cubicBezTo>
                <a:lnTo>
                  <a:pt x="56" y="42"/>
                </a:lnTo>
                <a:close/>
                <a:moveTo>
                  <a:pt x="58" y="37"/>
                </a:moveTo>
                <a:cubicBezTo>
                  <a:pt x="58" y="28"/>
                  <a:pt x="58" y="28"/>
                  <a:pt x="58" y="28"/>
                </a:cubicBezTo>
                <a:cubicBezTo>
                  <a:pt x="51" y="32"/>
                  <a:pt x="51" y="32"/>
                  <a:pt x="51" y="32"/>
                </a:cubicBezTo>
                <a:lnTo>
                  <a:pt x="58" y="37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42" name="Sev01"/>
          <p:cNvSpPr>
            <a:spLocks noChangeAspect="1"/>
          </p:cNvSpPr>
          <p:nvPr/>
        </p:nvSpPr>
        <p:spPr>
          <a:xfrm flipH="1">
            <a:off x="3752850" y="5267325"/>
            <a:ext cx="962025" cy="962025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43" name="Freeform 144"/>
          <p:cNvSpPr>
            <a:spLocks noEditPoints="1"/>
          </p:cNvSpPr>
          <p:nvPr/>
        </p:nvSpPr>
        <p:spPr bwMode="auto">
          <a:xfrm>
            <a:off x="3995738" y="5540375"/>
            <a:ext cx="477838" cy="415925"/>
          </a:xfrm>
          <a:custGeom>
            <a:avLst/>
            <a:gdLst/>
            <a:ahLst/>
            <a:cxnLst>
              <a:cxn ang="0">
                <a:pos x="59" y="26"/>
              </a:cxn>
              <a:cxn ang="0">
                <a:pos x="57" y="28"/>
              </a:cxn>
              <a:cxn ang="0">
                <a:pos x="20" y="32"/>
              </a:cxn>
              <a:cxn ang="0">
                <a:pos x="20" y="35"/>
              </a:cxn>
              <a:cxn ang="0">
                <a:pos x="19" y="37"/>
              </a:cxn>
              <a:cxn ang="0">
                <a:pos x="52" y="37"/>
              </a:cxn>
              <a:cxn ang="0">
                <a:pos x="55" y="39"/>
              </a:cxn>
              <a:cxn ang="0">
                <a:pos x="52" y="42"/>
              </a:cxn>
              <a:cxn ang="0">
                <a:pos x="16" y="42"/>
              </a:cxn>
              <a:cxn ang="0">
                <a:pos x="13" y="39"/>
              </a:cxn>
              <a:cxn ang="0">
                <a:pos x="16" y="34"/>
              </a:cxn>
              <a:cxn ang="0">
                <a:pos x="9" y="5"/>
              </a:cxn>
              <a:cxn ang="0">
                <a:pos x="2" y="5"/>
              </a:cxn>
              <a:cxn ang="0">
                <a:pos x="0" y="3"/>
              </a:cxn>
              <a:cxn ang="0">
                <a:pos x="2" y="0"/>
              </a:cxn>
              <a:cxn ang="0">
                <a:pos x="11" y="0"/>
              </a:cxn>
              <a:cxn ang="0">
                <a:pos x="14" y="5"/>
              </a:cxn>
              <a:cxn ang="0">
                <a:pos x="57" y="5"/>
              </a:cxn>
              <a:cxn ang="0">
                <a:pos x="59" y="7"/>
              </a:cxn>
              <a:cxn ang="0">
                <a:pos x="59" y="26"/>
              </a:cxn>
              <a:cxn ang="0">
                <a:pos x="18" y="51"/>
              </a:cxn>
              <a:cxn ang="0">
                <a:pos x="13" y="46"/>
              </a:cxn>
              <a:cxn ang="0">
                <a:pos x="18" y="42"/>
              </a:cxn>
              <a:cxn ang="0">
                <a:pos x="23" y="46"/>
              </a:cxn>
              <a:cxn ang="0">
                <a:pos x="18" y="51"/>
              </a:cxn>
              <a:cxn ang="0">
                <a:pos x="50" y="51"/>
              </a:cxn>
              <a:cxn ang="0">
                <a:pos x="45" y="46"/>
              </a:cxn>
              <a:cxn ang="0">
                <a:pos x="50" y="42"/>
              </a:cxn>
              <a:cxn ang="0">
                <a:pos x="55" y="46"/>
              </a:cxn>
              <a:cxn ang="0">
                <a:pos x="50" y="51"/>
              </a:cxn>
            </a:cxnLst>
            <a:rect l="0" t="0" r="r" b="b"/>
            <a:pathLst>
              <a:path w="59" h="51">
                <a:moveTo>
                  <a:pt x="59" y="26"/>
                </a:moveTo>
                <a:cubicBezTo>
                  <a:pt x="59" y="27"/>
                  <a:pt x="58" y="28"/>
                  <a:pt x="57" y="28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3"/>
                  <a:pt x="20" y="34"/>
                  <a:pt x="20" y="35"/>
                </a:cubicBezTo>
                <a:cubicBezTo>
                  <a:pt x="20" y="36"/>
                  <a:pt x="20" y="36"/>
                  <a:pt x="19" y="37"/>
                </a:cubicBezTo>
                <a:cubicBezTo>
                  <a:pt x="52" y="37"/>
                  <a:pt x="52" y="37"/>
                  <a:pt x="52" y="37"/>
                </a:cubicBezTo>
                <a:cubicBezTo>
                  <a:pt x="54" y="37"/>
                  <a:pt x="55" y="38"/>
                  <a:pt x="55" y="39"/>
                </a:cubicBezTo>
                <a:cubicBezTo>
                  <a:pt x="55" y="41"/>
                  <a:pt x="54" y="42"/>
                  <a:pt x="52" y="42"/>
                </a:cubicBezTo>
                <a:cubicBezTo>
                  <a:pt x="16" y="42"/>
                  <a:pt x="16" y="42"/>
                  <a:pt x="16" y="42"/>
                </a:cubicBezTo>
                <a:cubicBezTo>
                  <a:pt x="15" y="42"/>
                  <a:pt x="13" y="41"/>
                  <a:pt x="13" y="39"/>
                </a:cubicBezTo>
                <a:cubicBezTo>
                  <a:pt x="13" y="38"/>
                  <a:pt x="15" y="35"/>
                  <a:pt x="16" y="34"/>
                </a:cubicBezTo>
                <a:cubicBezTo>
                  <a:pt x="9" y="5"/>
                  <a:pt x="9" y="5"/>
                  <a:pt x="9" y="5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0" y="2"/>
                  <a:pt x="1" y="0"/>
                  <a:pt x="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4" y="0"/>
                  <a:pt x="14" y="3"/>
                  <a:pt x="14" y="5"/>
                </a:cubicBezTo>
                <a:cubicBezTo>
                  <a:pt x="57" y="5"/>
                  <a:pt x="57" y="5"/>
                  <a:pt x="57" y="5"/>
                </a:cubicBezTo>
                <a:cubicBezTo>
                  <a:pt x="58" y="5"/>
                  <a:pt x="59" y="6"/>
                  <a:pt x="59" y="7"/>
                </a:cubicBezTo>
                <a:lnTo>
                  <a:pt x="59" y="26"/>
                </a:lnTo>
                <a:close/>
                <a:moveTo>
                  <a:pt x="18" y="51"/>
                </a:moveTo>
                <a:cubicBezTo>
                  <a:pt x="16" y="51"/>
                  <a:pt x="13" y="49"/>
                  <a:pt x="13" y="46"/>
                </a:cubicBezTo>
                <a:cubicBezTo>
                  <a:pt x="13" y="44"/>
                  <a:pt x="16" y="42"/>
                  <a:pt x="18" y="42"/>
                </a:cubicBezTo>
                <a:cubicBezTo>
                  <a:pt x="21" y="42"/>
                  <a:pt x="23" y="44"/>
                  <a:pt x="23" y="46"/>
                </a:cubicBezTo>
                <a:cubicBezTo>
                  <a:pt x="23" y="49"/>
                  <a:pt x="21" y="51"/>
                  <a:pt x="18" y="51"/>
                </a:cubicBezTo>
                <a:close/>
                <a:moveTo>
                  <a:pt x="50" y="51"/>
                </a:moveTo>
                <a:cubicBezTo>
                  <a:pt x="47" y="51"/>
                  <a:pt x="45" y="49"/>
                  <a:pt x="45" y="46"/>
                </a:cubicBezTo>
                <a:cubicBezTo>
                  <a:pt x="45" y="44"/>
                  <a:pt x="47" y="42"/>
                  <a:pt x="50" y="42"/>
                </a:cubicBezTo>
                <a:cubicBezTo>
                  <a:pt x="53" y="42"/>
                  <a:pt x="55" y="44"/>
                  <a:pt x="55" y="46"/>
                </a:cubicBezTo>
                <a:cubicBezTo>
                  <a:pt x="55" y="49"/>
                  <a:pt x="53" y="51"/>
                  <a:pt x="50" y="51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45" name="Freeform 45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6789420" y="2124022"/>
            <a:ext cx="422510" cy="422510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46" name="Freeform 45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6789420" y="2930190"/>
            <a:ext cx="422510" cy="420891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47" name="Freeform 45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6789420" y="3754163"/>
            <a:ext cx="422510" cy="422510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Freeform 45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6789420" y="4616990"/>
            <a:ext cx="422510" cy="422510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52" name="Freeform 45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6789420" y="5479815"/>
            <a:ext cx="422510" cy="422510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55" name="Freeform 5"/>
          <p:cNvSpPr>
            <a:spLocks noEditPoints="1"/>
          </p:cNvSpPr>
          <p:nvPr/>
        </p:nvSpPr>
        <p:spPr bwMode="auto">
          <a:xfrm>
            <a:off x="3892550" y="3624263"/>
            <a:ext cx="709613" cy="709613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43029" name="TextBox 13"/>
          <p:cNvSpPr txBox="1"/>
          <p:nvPr>
            <p:custDataLst>
              <p:tags r:id="rId6"/>
            </p:custDataLst>
          </p:nvPr>
        </p:nvSpPr>
        <p:spPr>
          <a:xfrm>
            <a:off x="7341870" y="2192020"/>
            <a:ext cx="3476625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algn="l" defTabSz="1216025"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Clean summary of unique products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031" name="TextBox 13"/>
          <p:cNvSpPr txBox="1"/>
          <p:nvPr>
            <p:custDataLst>
              <p:tags r:id="rId7"/>
            </p:custDataLst>
          </p:nvPr>
        </p:nvSpPr>
        <p:spPr>
          <a:xfrm>
            <a:off x="7341870" y="2929890"/>
            <a:ext cx="3496945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algn="l" defTabSz="1216025"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Automated purchase frequency calculation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033" name="TextBox 13"/>
          <p:cNvSpPr txBox="1"/>
          <p:nvPr>
            <p:custDataLst>
              <p:tags r:id="rId8"/>
            </p:custDataLst>
          </p:nvPr>
        </p:nvSpPr>
        <p:spPr>
          <a:xfrm>
            <a:off x="7341870" y="3803015"/>
            <a:ext cx="3726815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algn="l" defTabSz="1216025"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Combined customer names in one field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035" name="TextBox 13"/>
          <p:cNvSpPr txBox="1"/>
          <p:nvPr>
            <p:custDataLst>
              <p:tags r:id="rId9"/>
            </p:custDataLst>
          </p:nvPr>
        </p:nvSpPr>
        <p:spPr>
          <a:xfrm>
            <a:off x="7341870" y="4617085"/>
            <a:ext cx="3496945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algn="l" defTabSz="1216025"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Insightful data ready for BI dashboards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037" name="TextBox 13"/>
          <p:cNvSpPr txBox="1"/>
          <p:nvPr>
            <p:custDataLst>
              <p:tags r:id="rId10"/>
            </p:custDataLst>
          </p:nvPr>
        </p:nvSpPr>
        <p:spPr>
          <a:xfrm>
            <a:off x="7341870" y="5478145"/>
            <a:ext cx="3943350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algn="l" defTabSz="1216025"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Improved understanding of real corporate data cleaning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文本框 97"/>
          <p:cNvSpPr txBox="1"/>
          <p:nvPr/>
        </p:nvSpPr>
        <p:spPr>
          <a:xfrm>
            <a:off x="644525" y="231140"/>
            <a:ext cx="344805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Project Outcome</a:t>
            </a:r>
            <a:endParaRPr lang="en-US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矩形 22"/>
          <p:cNvSpPr/>
          <p:nvPr/>
        </p:nvSpPr>
        <p:spPr>
          <a:xfrm>
            <a:off x="2138363" y="4848225"/>
            <a:ext cx="1944688" cy="792163"/>
          </a:xfrm>
          <a:prstGeom prst="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31746" name="文本框 23"/>
          <p:cNvSpPr txBox="1"/>
          <p:nvPr/>
        </p:nvSpPr>
        <p:spPr>
          <a:xfrm>
            <a:off x="2138680" y="4848225"/>
            <a:ext cx="1944370" cy="783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Integrate Power BI dashboards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083050" y="4343400"/>
            <a:ext cx="1944688" cy="1292225"/>
          </a:xfrm>
          <a:prstGeom prst="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31748" name="文本框 26"/>
          <p:cNvSpPr txBox="1"/>
          <p:nvPr/>
        </p:nvSpPr>
        <p:spPr>
          <a:xfrm>
            <a:off x="4092575" y="4330065"/>
            <a:ext cx="1935480" cy="130111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Add filters for date, city, and payment mode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27738" y="3840163"/>
            <a:ext cx="1944688" cy="1790700"/>
          </a:xfrm>
          <a:prstGeom prst="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31750" name="文本框 29"/>
          <p:cNvSpPr txBox="1"/>
          <p:nvPr/>
        </p:nvSpPr>
        <p:spPr>
          <a:xfrm>
            <a:off x="6028055" y="3838575"/>
            <a:ext cx="1943735" cy="17926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Include trend and segmentation visuals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972425" y="3048000"/>
            <a:ext cx="1943100" cy="2592388"/>
          </a:xfrm>
          <a:prstGeom prst="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31752" name="文本框 36"/>
          <p:cNvSpPr txBox="1"/>
          <p:nvPr/>
        </p:nvSpPr>
        <p:spPr>
          <a:xfrm>
            <a:off x="7972425" y="3074670"/>
            <a:ext cx="1943100" cy="2555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Automate refresh for live data updates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1753" name="组合 37"/>
          <p:cNvGrpSpPr/>
          <p:nvPr/>
        </p:nvGrpSpPr>
        <p:grpSpPr>
          <a:xfrm>
            <a:off x="2606675" y="4033838"/>
            <a:ext cx="885825" cy="787400"/>
            <a:chOff x="4419600" y="627063"/>
            <a:chExt cx="6392863" cy="5773737"/>
          </a:xfrm>
        </p:grpSpPr>
        <p:sp>
          <p:nvSpPr>
            <p:cNvPr id="31754" name="Freeform 145@|5FFC:2303014|FBC:16777215|LFC:0|LBC:16777215"/>
            <p:cNvSpPr/>
            <p:nvPr/>
          </p:nvSpPr>
          <p:spPr>
            <a:xfrm>
              <a:off x="6346825" y="3440113"/>
              <a:ext cx="3068638" cy="2022475"/>
            </a:xfrm>
            <a:custGeom>
              <a:avLst/>
              <a:gdLst/>
              <a:ahLst/>
              <a:cxnLst>
                <a:cxn ang="0">
                  <a:pos x="202823" y="2022475"/>
                </a:cxn>
                <a:cxn ang="0">
                  <a:pos x="0" y="1571365"/>
                </a:cxn>
                <a:cxn ang="0">
                  <a:pos x="101412" y="1469866"/>
                </a:cxn>
                <a:cxn ang="0">
                  <a:pos x="424426" y="1349570"/>
                </a:cxn>
                <a:cxn ang="0">
                  <a:pos x="1686436" y="838312"/>
                </a:cxn>
                <a:cxn ang="0">
                  <a:pos x="1126795" y="785683"/>
                </a:cxn>
                <a:cxn ang="0">
                  <a:pos x="1893015" y="18796"/>
                </a:cxn>
                <a:cxn ang="0">
                  <a:pos x="2201006" y="195481"/>
                </a:cxn>
                <a:cxn ang="0">
                  <a:pos x="2651724" y="462387"/>
                </a:cxn>
                <a:cxn ang="0">
                  <a:pos x="3068638" y="845831"/>
                </a:cxn>
                <a:cxn ang="0">
                  <a:pos x="3034834" y="1135293"/>
                </a:cxn>
                <a:cxn ang="0">
                  <a:pos x="2430121" y="1315737"/>
                </a:cxn>
                <a:cxn ang="0">
                  <a:pos x="1611317" y="1518736"/>
                </a:cxn>
                <a:cxn ang="0">
                  <a:pos x="980312" y="1826994"/>
                </a:cxn>
                <a:cxn ang="0">
                  <a:pos x="202823" y="2022475"/>
                </a:cxn>
              </a:cxnLst>
              <a:pathLst>
                <a:path w="817" h="538">
                  <a:moveTo>
                    <a:pt x="54" y="538"/>
                  </a:moveTo>
                  <a:cubicBezTo>
                    <a:pt x="52" y="529"/>
                    <a:pt x="0" y="418"/>
                    <a:pt x="0" y="418"/>
                  </a:cubicBezTo>
                  <a:cubicBezTo>
                    <a:pt x="27" y="391"/>
                    <a:pt x="27" y="391"/>
                    <a:pt x="27" y="391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113" y="359"/>
                    <a:pt x="420" y="227"/>
                    <a:pt x="449" y="223"/>
                  </a:cubicBezTo>
                  <a:cubicBezTo>
                    <a:pt x="300" y="209"/>
                    <a:pt x="300" y="209"/>
                    <a:pt x="300" y="209"/>
                  </a:cubicBezTo>
                  <a:cubicBezTo>
                    <a:pt x="300" y="209"/>
                    <a:pt x="477" y="0"/>
                    <a:pt x="504" y="5"/>
                  </a:cubicBezTo>
                  <a:cubicBezTo>
                    <a:pt x="531" y="9"/>
                    <a:pt x="579" y="54"/>
                    <a:pt x="586" y="52"/>
                  </a:cubicBezTo>
                  <a:cubicBezTo>
                    <a:pt x="592" y="50"/>
                    <a:pt x="706" y="123"/>
                    <a:pt x="706" y="123"/>
                  </a:cubicBezTo>
                  <a:cubicBezTo>
                    <a:pt x="706" y="123"/>
                    <a:pt x="813" y="196"/>
                    <a:pt x="817" y="225"/>
                  </a:cubicBezTo>
                  <a:cubicBezTo>
                    <a:pt x="808" y="302"/>
                    <a:pt x="808" y="302"/>
                    <a:pt x="808" y="302"/>
                  </a:cubicBezTo>
                  <a:cubicBezTo>
                    <a:pt x="808" y="302"/>
                    <a:pt x="669" y="352"/>
                    <a:pt x="647" y="350"/>
                  </a:cubicBezTo>
                  <a:cubicBezTo>
                    <a:pt x="624" y="348"/>
                    <a:pt x="447" y="398"/>
                    <a:pt x="429" y="404"/>
                  </a:cubicBezTo>
                  <a:cubicBezTo>
                    <a:pt x="411" y="411"/>
                    <a:pt x="270" y="486"/>
                    <a:pt x="261" y="486"/>
                  </a:cubicBezTo>
                  <a:cubicBezTo>
                    <a:pt x="252" y="486"/>
                    <a:pt x="54" y="538"/>
                    <a:pt x="54" y="538"/>
                  </a:cubicBezTo>
                  <a:close/>
                </a:path>
              </a:pathLst>
            </a:custGeom>
            <a:solidFill>
              <a:srgbClr val="26242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55" name="Freeform 146@|5FFC:4737356|FBC:16777215|LFC:0|LBC:16777215"/>
            <p:cNvSpPr/>
            <p:nvPr/>
          </p:nvSpPr>
          <p:spPr>
            <a:xfrm>
              <a:off x="7589838" y="3962400"/>
              <a:ext cx="1187450" cy="1179512"/>
            </a:xfrm>
            <a:custGeom>
              <a:avLst/>
              <a:gdLst/>
              <a:ahLst/>
              <a:cxnLst>
                <a:cxn ang="0">
                  <a:pos x="60124" y="833922"/>
                </a:cxn>
                <a:cxn ang="0">
                  <a:pos x="691427" y="390666"/>
                </a:cxn>
                <a:cxn ang="0">
                  <a:pos x="1059686" y="537166"/>
                </a:cxn>
                <a:cxn ang="0">
                  <a:pos x="736520" y="308025"/>
                </a:cxn>
                <a:cxn ang="0">
                  <a:pos x="751551" y="0"/>
                </a:cxn>
                <a:cxn ang="0">
                  <a:pos x="1025867" y="0"/>
                </a:cxn>
                <a:cxn ang="0">
                  <a:pos x="1187450" y="499602"/>
                </a:cxn>
                <a:cxn ang="0">
                  <a:pos x="1074717" y="709961"/>
                </a:cxn>
                <a:cxn ang="0">
                  <a:pos x="1037140" y="815140"/>
                </a:cxn>
                <a:cxn ang="0">
                  <a:pos x="368260" y="995448"/>
                </a:cxn>
                <a:cxn ang="0">
                  <a:pos x="3758" y="1179512"/>
                </a:cxn>
                <a:cxn ang="0">
                  <a:pos x="60124" y="833922"/>
                </a:cxn>
              </a:cxnLst>
              <a:pathLst>
                <a:path w="316" h="314">
                  <a:moveTo>
                    <a:pt x="16" y="222"/>
                  </a:moveTo>
                  <a:cubicBezTo>
                    <a:pt x="41" y="209"/>
                    <a:pt x="184" y="104"/>
                    <a:pt x="184" y="104"/>
                  </a:cubicBezTo>
                  <a:cubicBezTo>
                    <a:pt x="282" y="143"/>
                    <a:pt x="282" y="143"/>
                    <a:pt x="282" y="143"/>
                  </a:cubicBezTo>
                  <a:cubicBezTo>
                    <a:pt x="196" y="82"/>
                    <a:pt x="196" y="82"/>
                    <a:pt x="196" y="82"/>
                  </a:cubicBezTo>
                  <a:cubicBezTo>
                    <a:pt x="196" y="82"/>
                    <a:pt x="189" y="0"/>
                    <a:pt x="200" y="0"/>
                  </a:cubicBezTo>
                  <a:cubicBezTo>
                    <a:pt x="211" y="0"/>
                    <a:pt x="273" y="0"/>
                    <a:pt x="273" y="0"/>
                  </a:cubicBezTo>
                  <a:cubicBezTo>
                    <a:pt x="316" y="133"/>
                    <a:pt x="316" y="133"/>
                    <a:pt x="316" y="133"/>
                  </a:cubicBezTo>
                  <a:cubicBezTo>
                    <a:pt x="316" y="133"/>
                    <a:pt x="293" y="190"/>
                    <a:pt x="286" y="189"/>
                  </a:cubicBezTo>
                  <a:cubicBezTo>
                    <a:pt x="283" y="189"/>
                    <a:pt x="279" y="202"/>
                    <a:pt x="276" y="217"/>
                  </a:cubicBezTo>
                  <a:cubicBezTo>
                    <a:pt x="216" y="231"/>
                    <a:pt x="112" y="260"/>
                    <a:pt x="98" y="265"/>
                  </a:cubicBezTo>
                  <a:cubicBezTo>
                    <a:pt x="88" y="269"/>
                    <a:pt x="43" y="293"/>
                    <a:pt x="1" y="314"/>
                  </a:cubicBezTo>
                  <a:cubicBezTo>
                    <a:pt x="0" y="274"/>
                    <a:pt x="3" y="230"/>
                    <a:pt x="16" y="222"/>
                  </a:cubicBezTo>
                  <a:close/>
                </a:path>
              </a:pathLst>
            </a:custGeom>
            <a:solidFill>
              <a:srgbClr val="4C4948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56" name="Freeform 147@|5FFC:0|FBC:16777215|LFC:0|LBC:16777215"/>
            <p:cNvSpPr/>
            <p:nvPr/>
          </p:nvSpPr>
          <p:spPr>
            <a:xfrm>
              <a:off x="6346825" y="4668838"/>
              <a:ext cx="890588" cy="793750"/>
            </a:xfrm>
            <a:custGeom>
              <a:avLst/>
              <a:gdLst/>
              <a:ahLst/>
              <a:cxnLst>
                <a:cxn ang="0">
                  <a:pos x="0" y="342328"/>
                </a:cxn>
                <a:cxn ang="0">
                  <a:pos x="101459" y="240758"/>
                </a:cxn>
                <a:cxn ang="0">
                  <a:pos x="424626" y="120379"/>
                </a:cxn>
                <a:cxn ang="0">
                  <a:pos x="706458" y="0"/>
                </a:cxn>
                <a:cxn ang="0">
                  <a:pos x="890588" y="616943"/>
                </a:cxn>
                <a:cxn ang="0">
                  <a:pos x="202919" y="793750"/>
                </a:cxn>
                <a:cxn ang="0">
                  <a:pos x="0" y="342328"/>
                </a:cxn>
              </a:cxnLst>
              <a:pathLst>
                <a:path w="237" h="211">
                  <a:moveTo>
                    <a:pt x="0" y="91"/>
                  </a:moveTo>
                  <a:cubicBezTo>
                    <a:pt x="27" y="64"/>
                    <a:pt x="27" y="64"/>
                    <a:pt x="27" y="64"/>
                  </a:cubicBezTo>
                  <a:cubicBezTo>
                    <a:pt x="113" y="32"/>
                    <a:pt x="113" y="32"/>
                    <a:pt x="113" y="32"/>
                  </a:cubicBezTo>
                  <a:cubicBezTo>
                    <a:pt x="113" y="32"/>
                    <a:pt x="145" y="19"/>
                    <a:pt x="188" y="0"/>
                  </a:cubicBezTo>
                  <a:cubicBezTo>
                    <a:pt x="201" y="44"/>
                    <a:pt x="220" y="109"/>
                    <a:pt x="237" y="164"/>
                  </a:cubicBezTo>
                  <a:cubicBezTo>
                    <a:pt x="183" y="177"/>
                    <a:pt x="54" y="211"/>
                    <a:pt x="54" y="211"/>
                  </a:cubicBezTo>
                  <a:cubicBezTo>
                    <a:pt x="52" y="202"/>
                    <a:pt x="0" y="91"/>
                    <a:pt x="0" y="9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57" name="Freeform 148@|5FFC:9350382|FBC:16777215|LFC:0|LBC:16777215"/>
            <p:cNvSpPr/>
            <p:nvPr/>
          </p:nvSpPr>
          <p:spPr>
            <a:xfrm>
              <a:off x="9190038" y="5089525"/>
              <a:ext cx="830263" cy="709612"/>
            </a:xfrm>
            <a:custGeom>
              <a:avLst/>
              <a:gdLst/>
              <a:ahLst/>
              <a:cxnLst>
                <a:cxn ang="0">
                  <a:pos x="830263" y="672066"/>
                </a:cxn>
                <a:cxn ang="0">
                  <a:pos x="533472" y="619503"/>
                </a:cxn>
                <a:cxn ang="0">
                  <a:pos x="206627" y="566939"/>
                </a:cxn>
                <a:cxn ang="0">
                  <a:pos x="0" y="690839"/>
                </a:cxn>
                <a:cxn ang="0">
                  <a:pos x="116462" y="334156"/>
                </a:cxn>
                <a:cxn ang="0">
                  <a:pos x="195356" y="0"/>
                </a:cxn>
                <a:cxn ang="0">
                  <a:pos x="338116" y="191483"/>
                </a:cxn>
                <a:cxn ang="0">
                  <a:pos x="424524" y="289101"/>
                </a:cxn>
                <a:cxn ang="0">
                  <a:pos x="597339" y="525639"/>
                </a:cxn>
                <a:cxn ang="0">
                  <a:pos x="830263" y="672066"/>
                </a:cxn>
              </a:cxnLst>
              <a:pathLst>
                <a:path w="221" h="189">
                  <a:moveTo>
                    <a:pt x="221" y="179"/>
                  </a:moveTo>
                  <a:cubicBezTo>
                    <a:pt x="221" y="179"/>
                    <a:pt x="169" y="185"/>
                    <a:pt x="142" y="165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5" y="151"/>
                    <a:pt x="27" y="189"/>
                    <a:pt x="0" y="184"/>
                  </a:cubicBezTo>
                  <a:cubicBezTo>
                    <a:pt x="0" y="184"/>
                    <a:pt x="28" y="97"/>
                    <a:pt x="31" y="89"/>
                  </a:cubicBezTo>
                  <a:cubicBezTo>
                    <a:pt x="33" y="81"/>
                    <a:pt x="52" y="0"/>
                    <a:pt x="52" y="0"/>
                  </a:cubicBezTo>
                  <a:cubicBezTo>
                    <a:pt x="90" y="51"/>
                    <a:pt x="90" y="51"/>
                    <a:pt x="90" y="51"/>
                  </a:cubicBezTo>
                  <a:cubicBezTo>
                    <a:pt x="90" y="51"/>
                    <a:pt x="101" y="65"/>
                    <a:pt x="113" y="77"/>
                  </a:cubicBezTo>
                  <a:cubicBezTo>
                    <a:pt x="126" y="88"/>
                    <a:pt x="138" y="133"/>
                    <a:pt x="159" y="140"/>
                  </a:cubicBezTo>
                  <a:cubicBezTo>
                    <a:pt x="159" y="140"/>
                    <a:pt x="221" y="156"/>
                    <a:pt x="221" y="179"/>
                  </a:cubicBez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58" name="Freeform 149@|5FFC:9683704|FBC:16777215|LFC:0|LBC:16777215"/>
            <p:cNvSpPr/>
            <p:nvPr/>
          </p:nvSpPr>
          <p:spPr>
            <a:xfrm>
              <a:off x="9190038" y="5141913"/>
              <a:ext cx="1071563" cy="1258887"/>
            </a:xfrm>
            <a:custGeom>
              <a:avLst/>
              <a:gdLst/>
              <a:ahLst/>
              <a:cxnLst>
                <a:cxn ang="0">
                  <a:pos x="240632" y="0"/>
                </a:cxn>
                <a:cxn ang="0">
                  <a:pos x="353428" y="364514"/>
                </a:cxn>
                <a:cxn ang="0">
                  <a:pos x="661737" y="781637"/>
                </a:cxn>
                <a:cxn ang="0">
                  <a:pos x="1026445" y="1116088"/>
                </a:cxn>
                <a:cxn ang="0">
                  <a:pos x="1030204" y="1232582"/>
                </a:cxn>
                <a:cxn ang="0">
                  <a:pos x="823412" y="1104814"/>
                </a:cxn>
                <a:cxn ang="0">
                  <a:pos x="601579" y="943226"/>
                </a:cxn>
                <a:cxn ang="0">
                  <a:pos x="642938" y="1104814"/>
                </a:cxn>
                <a:cxn ang="0">
                  <a:pos x="755734" y="1236340"/>
                </a:cxn>
                <a:cxn ang="0">
                  <a:pos x="582780" y="1149909"/>
                </a:cxn>
                <a:cxn ang="0">
                  <a:pos x="424865" y="935710"/>
                </a:cxn>
                <a:cxn ang="0">
                  <a:pos x="297030" y="995836"/>
                </a:cxn>
                <a:cxn ang="0">
                  <a:pos x="289510" y="1240098"/>
                </a:cxn>
                <a:cxn ang="0">
                  <a:pos x="195513" y="1089783"/>
                </a:cxn>
                <a:cxn ang="0">
                  <a:pos x="116556" y="1078509"/>
                </a:cxn>
                <a:cxn ang="0">
                  <a:pos x="195513" y="834248"/>
                </a:cxn>
                <a:cxn ang="0">
                  <a:pos x="150395" y="578712"/>
                </a:cxn>
                <a:cxn ang="0">
                  <a:pos x="60158" y="319419"/>
                </a:cxn>
                <a:cxn ang="0">
                  <a:pos x="0" y="0"/>
                </a:cxn>
                <a:cxn ang="0">
                  <a:pos x="240632" y="0"/>
                </a:cxn>
              </a:cxnLst>
              <a:pathLst>
                <a:path w="285" h="335">
                  <a:moveTo>
                    <a:pt x="64" y="0"/>
                  </a:moveTo>
                  <a:cubicBezTo>
                    <a:pt x="94" y="97"/>
                    <a:pt x="94" y="97"/>
                    <a:pt x="94" y="97"/>
                  </a:cubicBezTo>
                  <a:cubicBezTo>
                    <a:pt x="94" y="97"/>
                    <a:pt x="149" y="188"/>
                    <a:pt x="176" y="208"/>
                  </a:cubicBezTo>
                  <a:cubicBezTo>
                    <a:pt x="176" y="208"/>
                    <a:pt x="280" y="278"/>
                    <a:pt x="273" y="297"/>
                  </a:cubicBezTo>
                  <a:cubicBezTo>
                    <a:pt x="273" y="297"/>
                    <a:pt x="285" y="324"/>
                    <a:pt x="274" y="328"/>
                  </a:cubicBezTo>
                  <a:cubicBezTo>
                    <a:pt x="262" y="333"/>
                    <a:pt x="219" y="294"/>
                    <a:pt x="219" y="294"/>
                  </a:cubicBezTo>
                  <a:cubicBezTo>
                    <a:pt x="160" y="251"/>
                    <a:pt x="160" y="251"/>
                    <a:pt x="160" y="251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4"/>
                    <a:pt x="208" y="322"/>
                    <a:pt x="201" y="329"/>
                  </a:cubicBezTo>
                  <a:cubicBezTo>
                    <a:pt x="194" y="335"/>
                    <a:pt x="158" y="312"/>
                    <a:pt x="155" y="306"/>
                  </a:cubicBezTo>
                  <a:cubicBezTo>
                    <a:pt x="153" y="299"/>
                    <a:pt x="126" y="253"/>
                    <a:pt x="113" y="249"/>
                  </a:cubicBezTo>
                  <a:cubicBezTo>
                    <a:pt x="101" y="244"/>
                    <a:pt x="79" y="265"/>
                    <a:pt x="79" y="265"/>
                  </a:cubicBezTo>
                  <a:cubicBezTo>
                    <a:pt x="79" y="265"/>
                    <a:pt x="89" y="334"/>
                    <a:pt x="77" y="330"/>
                  </a:cubicBezTo>
                  <a:cubicBezTo>
                    <a:pt x="77" y="330"/>
                    <a:pt x="54" y="324"/>
                    <a:pt x="52" y="290"/>
                  </a:cubicBezTo>
                  <a:cubicBezTo>
                    <a:pt x="52" y="290"/>
                    <a:pt x="31" y="299"/>
                    <a:pt x="31" y="287"/>
                  </a:cubicBezTo>
                  <a:cubicBezTo>
                    <a:pt x="31" y="287"/>
                    <a:pt x="58" y="237"/>
                    <a:pt x="52" y="222"/>
                  </a:cubicBezTo>
                  <a:cubicBezTo>
                    <a:pt x="46" y="206"/>
                    <a:pt x="32" y="188"/>
                    <a:pt x="40" y="154"/>
                  </a:cubicBezTo>
                  <a:cubicBezTo>
                    <a:pt x="40" y="154"/>
                    <a:pt x="22" y="108"/>
                    <a:pt x="16" y="85"/>
                  </a:cubicBezTo>
                  <a:cubicBezTo>
                    <a:pt x="10" y="63"/>
                    <a:pt x="0" y="0"/>
                    <a:pt x="0" y="0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F8C29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59" name="Freeform 150@|5FFC:9350382|FBC:16777215|LFC:0|LBC:16777215"/>
            <p:cNvSpPr/>
            <p:nvPr/>
          </p:nvSpPr>
          <p:spPr>
            <a:xfrm>
              <a:off x="9307513" y="5781675"/>
              <a:ext cx="179388" cy="498475"/>
            </a:xfrm>
            <a:custGeom>
              <a:avLst/>
              <a:gdLst/>
              <a:ahLst/>
              <a:cxnLst>
                <a:cxn ang="0">
                  <a:pos x="85957" y="498475"/>
                </a:cxn>
                <a:cxn ang="0">
                  <a:pos x="78482" y="449752"/>
                </a:cxn>
                <a:cxn ang="0">
                  <a:pos x="0" y="438508"/>
                </a:cxn>
                <a:cxn ang="0">
                  <a:pos x="78482" y="194892"/>
                </a:cxn>
                <a:cxn ang="0">
                  <a:pos x="26161" y="0"/>
                </a:cxn>
                <a:cxn ang="0">
                  <a:pos x="179388" y="183649"/>
                </a:cxn>
                <a:cxn ang="0">
                  <a:pos x="85957" y="498475"/>
                </a:cxn>
              </a:cxnLst>
              <a:pathLst>
                <a:path w="48" h="133">
                  <a:moveTo>
                    <a:pt x="23" y="133"/>
                  </a:moveTo>
                  <a:cubicBezTo>
                    <a:pt x="22" y="129"/>
                    <a:pt x="21" y="125"/>
                    <a:pt x="21" y="120"/>
                  </a:cubicBezTo>
                  <a:cubicBezTo>
                    <a:pt x="21" y="120"/>
                    <a:pt x="0" y="129"/>
                    <a:pt x="0" y="117"/>
                  </a:cubicBezTo>
                  <a:cubicBezTo>
                    <a:pt x="0" y="117"/>
                    <a:pt x="27" y="67"/>
                    <a:pt x="21" y="52"/>
                  </a:cubicBezTo>
                  <a:cubicBezTo>
                    <a:pt x="17" y="38"/>
                    <a:pt x="6" y="24"/>
                    <a:pt x="7" y="0"/>
                  </a:cubicBezTo>
                  <a:cubicBezTo>
                    <a:pt x="29" y="14"/>
                    <a:pt x="48" y="49"/>
                    <a:pt x="48" y="49"/>
                  </a:cubicBezTo>
                  <a:cubicBezTo>
                    <a:pt x="32" y="69"/>
                    <a:pt x="26" y="107"/>
                    <a:pt x="23" y="133"/>
                  </a:cubicBez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60" name="Freeform 151@|5FFC:9350382|FBC:16777215|LFC:0|LBC:16777215"/>
            <p:cNvSpPr/>
            <p:nvPr/>
          </p:nvSpPr>
          <p:spPr>
            <a:xfrm>
              <a:off x="9577388" y="5969000"/>
              <a:ext cx="209550" cy="330200"/>
            </a:xfrm>
            <a:custGeom>
              <a:avLst/>
              <a:gdLst/>
              <a:ahLst/>
              <a:cxnLst>
                <a:cxn ang="0">
                  <a:pos x="44904" y="0"/>
                </a:cxn>
                <a:cxn ang="0">
                  <a:pos x="209550" y="330200"/>
                </a:cxn>
                <a:cxn ang="0">
                  <a:pos x="202066" y="315191"/>
                </a:cxn>
                <a:cxn ang="0">
                  <a:pos x="44904" y="105064"/>
                </a:cxn>
                <a:cxn ang="0">
                  <a:pos x="0" y="108816"/>
                </a:cxn>
                <a:cxn ang="0">
                  <a:pos x="44904" y="0"/>
                </a:cxn>
              </a:cxnLst>
              <a:pathLst>
                <a:path w="56" h="88">
                  <a:moveTo>
                    <a:pt x="12" y="0"/>
                  </a:moveTo>
                  <a:cubicBezTo>
                    <a:pt x="29" y="13"/>
                    <a:pt x="47" y="60"/>
                    <a:pt x="56" y="88"/>
                  </a:cubicBezTo>
                  <a:cubicBezTo>
                    <a:pt x="55" y="86"/>
                    <a:pt x="54" y="85"/>
                    <a:pt x="54" y="84"/>
                  </a:cubicBezTo>
                  <a:cubicBezTo>
                    <a:pt x="51" y="78"/>
                    <a:pt x="24" y="32"/>
                    <a:pt x="12" y="28"/>
                  </a:cubicBezTo>
                  <a:cubicBezTo>
                    <a:pt x="8" y="26"/>
                    <a:pt x="4" y="27"/>
                    <a:pt x="0" y="29"/>
                  </a:cubicBezTo>
                  <a:cubicBezTo>
                    <a:pt x="6" y="14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61" name="Freeform 152@|5FFC:9350382|FBC:16777215|LFC:0|LBC:16777215"/>
            <p:cNvSpPr/>
            <p:nvPr/>
          </p:nvSpPr>
          <p:spPr>
            <a:xfrm>
              <a:off x="9709150" y="5908675"/>
              <a:ext cx="22225" cy="26987"/>
            </a:xfrm>
            <a:custGeom>
              <a:avLst/>
              <a:gdLst/>
              <a:ahLst/>
              <a:cxnLst>
                <a:cxn ang="0">
                  <a:pos x="11113" y="0"/>
                </a:cxn>
                <a:cxn ang="0">
                  <a:pos x="22225" y="26987"/>
                </a:cxn>
                <a:cxn ang="0">
                  <a:pos x="11113" y="0"/>
                </a:cxn>
              </a:cxnLst>
              <a:pathLst>
                <a:path w="6" h="7">
                  <a:moveTo>
                    <a:pt x="3" y="0"/>
                  </a:moveTo>
                  <a:cubicBezTo>
                    <a:pt x="3" y="0"/>
                    <a:pt x="4" y="3"/>
                    <a:pt x="6" y="7"/>
                  </a:cubicBezTo>
                  <a:cubicBezTo>
                    <a:pt x="0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62" name="Freeform 153@|5FFC:9350382|FBC:16777215|LFC:0|LBC:16777215"/>
            <p:cNvSpPr/>
            <p:nvPr/>
          </p:nvSpPr>
          <p:spPr>
            <a:xfrm>
              <a:off x="9731375" y="5935663"/>
              <a:ext cx="530225" cy="454025"/>
            </a:xfrm>
            <a:custGeom>
              <a:avLst/>
              <a:gdLst/>
              <a:ahLst/>
              <a:cxnLst>
                <a:cxn ang="0">
                  <a:pos x="101532" y="172605"/>
                </a:cxn>
                <a:cxn ang="0">
                  <a:pos x="0" y="0"/>
                </a:cxn>
                <a:cxn ang="0">
                  <a:pos x="97772" y="75045"/>
                </a:cxn>
                <a:cxn ang="0">
                  <a:pos x="496381" y="326448"/>
                </a:cxn>
                <a:cxn ang="0">
                  <a:pos x="492620" y="435264"/>
                </a:cxn>
                <a:cxn ang="0">
                  <a:pos x="285795" y="307686"/>
                </a:cxn>
                <a:cxn ang="0">
                  <a:pos x="101532" y="172605"/>
                </a:cxn>
              </a:cxnLst>
              <a:pathLst>
                <a:path w="141" h="121">
                  <a:moveTo>
                    <a:pt x="27" y="46"/>
                  </a:moveTo>
                  <a:cubicBezTo>
                    <a:pt x="14" y="26"/>
                    <a:pt x="5" y="9"/>
                    <a:pt x="0" y="0"/>
                  </a:cubicBezTo>
                  <a:cubicBezTo>
                    <a:pt x="4" y="4"/>
                    <a:pt x="12" y="10"/>
                    <a:pt x="26" y="20"/>
                  </a:cubicBezTo>
                  <a:cubicBezTo>
                    <a:pt x="50" y="35"/>
                    <a:pt x="100" y="67"/>
                    <a:pt x="132" y="87"/>
                  </a:cubicBezTo>
                  <a:cubicBezTo>
                    <a:pt x="134" y="94"/>
                    <a:pt x="141" y="112"/>
                    <a:pt x="131" y="116"/>
                  </a:cubicBezTo>
                  <a:cubicBezTo>
                    <a:pt x="119" y="121"/>
                    <a:pt x="76" y="82"/>
                    <a:pt x="76" y="82"/>
                  </a:cubicBezTo>
                  <a:lnTo>
                    <a:pt x="27" y="46"/>
                  </a:ln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63" name="Freeform 154@|5FFC:9350382|FBC:16777215|LFC:0|LBC:16777215"/>
            <p:cNvSpPr/>
            <p:nvPr/>
          </p:nvSpPr>
          <p:spPr>
            <a:xfrm>
              <a:off x="9190038" y="5141913"/>
              <a:ext cx="271463" cy="568325"/>
            </a:xfrm>
            <a:custGeom>
              <a:avLst/>
              <a:gdLst/>
              <a:ahLst/>
              <a:cxnLst>
                <a:cxn ang="0">
                  <a:pos x="241300" y="391429"/>
                </a:cxn>
                <a:cxn ang="0">
                  <a:pos x="147042" y="568325"/>
                </a:cxn>
                <a:cxn ang="0">
                  <a:pos x="60325" y="319918"/>
                </a:cxn>
                <a:cxn ang="0">
                  <a:pos x="0" y="0"/>
                </a:cxn>
                <a:cxn ang="0">
                  <a:pos x="173435" y="0"/>
                </a:cxn>
                <a:cxn ang="0">
                  <a:pos x="241300" y="391429"/>
                </a:cxn>
              </a:cxnLst>
              <a:pathLst>
                <a:path w="72" h="151">
                  <a:moveTo>
                    <a:pt x="64" y="104"/>
                  </a:moveTo>
                  <a:cubicBezTo>
                    <a:pt x="72" y="112"/>
                    <a:pt x="61" y="135"/>
                    <a:pt x="39" y="151"/>
                  </a:cubicBezTo>
                  <a:cubicBezTo>
                    <a:pt x="36" y="142"/>
                    <a:pt x="21" y="105"/>
                    <a:pt x="16" y="85"/>
                  </a:cubicBezTo>
                  <a:cubicBezTo>
                    <a:pt x="10" y="63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36"/>
                    <a:pt x="55" y="93"/>
                    <a:pt x="64" y="104"/>
                  </a:cubicBez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64" name="Freeform 155@|5FFC:15724527|FBC:16777215|LFC:0|LBC:16777215"/>
            <p:cNvSpPr/>
            <p:nvPr/>
          </p:nvSpPr>
          <p:spPr>
            <a:xfrm>
              <a:off x="8934450" y="4770438"/>
              <a:ext cx="552450" cy="536575"/>
            </a:xfrm>
            <a:custGeom>
              <a:avLst/>
              <a:gdLst/>
              <a:ahLst/>
              <a:cxnLst>
                <a:cxn ang="0">
                  <a:pos x="481045" y="30018"/>
                </a:cxn>
                <a:cxn ang="0">
                  <a:pos x="552450" y="431511"/>
                </a:cxn>
                <a:cxn ang="0">
                  <a:pos x="255555" y="502805"/>
                </a:cxn>
                <a:cxn ang="0">
                  <a:pos x="105229" y="0"/>
                </a:cxn>
                <a:cxn ang="0">
                  <a:pos x="481045" y="30018"/>
                </a:cxn>
              </a:cxnLst>
              <a:pathLst>
                <a:path w="147" h="143">
                  <a:moveTo>
                    <a:pt x="128" y="8"/>
                  </a:move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29" y="143"/>
                    <a:pt x="68" y="134"/>
                  </a:cubicBezTo>
                  <a:cubicBezTo>
                    <a:pt x="68" y="134"/>
                    <a:pt x="0" y="31"/>
                    <a:pt x="28" y="0"/>
                  </a:cubicBezTo>
                  <a:lnTo>
                    <a:pt x="128" y="8"/>
                  </a:lnTo>
                  <a:close/>
                </a:path>
              </a:pathLst>
            </a:custGeom>
            <a:solidFill>
              <a:srgbClr val="EFEFE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65" name="Freeform 156@|5FFC:0|FBC:16777215|LFC:0|LBC:16777215"/>
            <p:cNvSpPr/>
            <p:nvPr/>
          </p:nvSpPr>
          <p:spPr>
            <a:xfrm>
              <a:off x="4419600" y="4360863"/>
              <a:ext cx="1044575" cy="1652587"/>
            </a:xfrm>
            <a:custGeom>
              <a:avLst/>
              <a:gdLst/>
              <a:ahLst/>
              <a:cxnLst>
                <a:cxn ang="0">
                  <a:pos x="650041" y="135212"/>
                </a:cxn>
                <a:cxn ang="0">
                  <a:pos x="278052" y="37559"/>
                </a:cxn>
                <a:cxn ang="0">
                  <a:pos x="120239" y="492020"/>
                </a:cxn>
                <a:cxn ang="0">
                  <a:pos x="199146" y="492020"/>
                </a:cxn>
                <a:cxn ang="0">
                  <a:pos x="22545" y="1179346"/>
                </a:cxn>
                <a:cxn ang="0">
                  <a:pos x="334414" y="1652587"/>
                </a:cxn>
                <a:cxn ang="0">
                  <a:pos x="454653" y="1220661"/>
                </a:cxn>
                <a:cxn ang="0">
                  <a:pos x="770280" y="841317"/>
                </a:cxn>
                <a:cxn ang="0">
                  <a:pos x="928094" y="905167"/>
                </a:cxn>
                <a:cxn ang="0">
                  <a:pos x="1044575" y="353053"/>
                </a:cxn>
                <a:cxn ang="0">
                  <a:pos x="650041" y="135212"/>
                </a:cxn>
              </a:cxnLst>
              <a:pathLst>
                <a:path w="278" h="440">
                  <a:moveTo>
                    <a:pt x="173" y="36"/>
                  </a:moveTo>
                  <a:cubicBezTo>
                    <a:pt x="173" y="36"/>
                    <a:pt x="105" y="0"/>
                    <a:pt x="74" y="10"/>
                  </a:cubicBezTo>
                  <a:cubicBezTo>
                    <a:pt x="74" y="10"/>
                    <a:pt x="21" y="0"/>
                    <a:pt x="32" y="13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3" y="131"/>
                    <a:pt x="0" y="277"/>
                    <a:pt x="6" y="314"/>
                  </a:cubicBezTo>
                  <a:cubicBezTo>
                    <a:pt x="11" y="351"/>
                    <a:pt x="52" y="429"/>
                    <a:pt x="89" y="440"/>
                  </a:cubicBezTo>
                  <a:cubicBezTo>
                    <a:pt x="89" y="440"/>
                    <a:pt x="105" y="346"/>
                    <a:pt x="121" y="325"/>
                  </a:cubicBezTo>
                  <a:cubicBezTo>
                    <a:pt x="137" y="304"/>
                    <a:pt x="163" y="207"/>
                    <a:pt x="205" y="224"/>
                  </a:cubicBezTo>
                  <a:cubicBezTo>
                    <a:pt x="247" y="241"/>
                    <a:pt x="247" y="241"/>
                    <a:pt x="247" y="241"/>
                  </a:cubicBezTo>
                  <a:cubicBezTo>
                    <a:pt x="278" y="94"/>
                    <a:pt x="278" y="94"/>
                    <a:pt x="278" y="94"/>
                  </a:cubicBezTo>
                  <a:lnTo>
                    <a:pt x="1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66" name="Freeform 157@|5FFC:2303014|FBC:16777215|LFC:0|LBC:16777215"/>
            <p:cNvSpPr/>
            <p:nvPr/>
          </p:nvSpPr>
          <p:spPr>
            <a:xfrm>
              <a:off x="5211763" y="2922588"/>
              <a:ext cx="2551113" cy="3230562"/>
            </a:xfrm>
            <a:custGeom>
              <a:avLst/>
              <a:gdLst/>
              <a:ahLst/>
              <a:cxnLst>
                <a:cxn ang="0">
                  <a:pos x="2382041" y="1040541"/>
                </a:cxn>
                <a:cxn ang="0">
                  <a:pos x="2539842" y="1810617"/>
                </a:cxn>
                <a:cxn ang="0">
                  <a:pos x="2539842" y="2832376"/>
                </a:cxn>
                <a:cxn ang="0">
                  <a:pos x="2261812" y="3215536"/>
                </a:cxn>
                <a:cxn ang="0">
                  <a:pos x="1765866" y="3091573"/>
                </a:cxn>
                <a:cxn ang="0">
                  <a:pos x="0" y="2362818"/>
                </a:cxn>
                <a:cxn ang="0">
                  <a:pos x="195372" y="1686654"/>
                </a:cxn>
                <a:cxn ang="0">
                  <a:pos x="706346" y="1908285"/>
                </a:cxn>
                <a:cxn ang="0">
                  <a:pos x="1698237" y="2280176"/>
                </a:cxn>
                <a:cxn ang="0">
                  <a:pos x="1465293" y="1814374"/>
                </a:cxn>
                <a:cxn ang="0">
                  <a:pos x="980619" y="537175"/>
                </a:cxn>
                <a:cxn ang="0">
                  <a:pos x="1134663" y="0"/>
                </a:cxn>
                <a:cxn ang="0">
                  <a:pos x="2382041" y="1040541"/>
                </a:cxn>
              </a:cxnLst>
              <a:pathLst>
                <a:path w="679" h="860">
                  <a:moveTo>
                    <a:pt x="634" y="277"/>
                  </a:moveTo>
                  <a:cubicBezTo>
                    <a:pt x="634" y="277"/>
                    <a:pt x="676" y="464"/>
                    <a:pt x="676" y="482"/>
                  </a:cubicBezTo>
                  <a:cubicBezTo>
                    <a:pt x="676" y="499"/>
                    <a:pt x="674" y="733"/>
                    <a:pt x="676" y="754"/>
                  </a:cubicBezTo>
                  <a:cubicBezTo>
                    <a:pt x="679" y="774"/>
                    <a:pt x="631" y="851"/>
                    <a:pt x="602" y="856"/>
                  </a:cubicBezTo>
                  <a:cubicBezTo>
                    <a:pt x="572" y="860"/>
                    <a:pt x="483" y="838"/>
                    <a:pt x="470" y="823"/>
                  </a:cubicBezTo>
                  <a:cubicBezTo>
                    <a:pt x="456" y="808"/>
                    <a:pt x="11" y="629"/>
                    <a:pt x="0" y="629"/>
                  </a:cubicBezTo>
                  <a:cubicBezTo>
                    <a:pt x="0" y="629"/>
                    <a:pt x="27" y="465"/>
                    <a:pt x="52" y="449"/>
                  </a:cubicBezTo>
                  <a:cubicBezTo>
                    <a:pt x="52" y="449"/>
                    <a:pt x="182" y="508"/>
                    <a:pt x="188" y="508"/>
                  </a:cubicBezTo>
                  <a:cubicBezTo>
                    <a:pt x="195" y="508"/>
                    <a:pt x="449" y="597"/>
                    <a:pt x="452" y="607"/>
                  </a:cubicBezTo>
                  <a:cubicBezTo>
                    <a:pt x="452" y="607"/>
                    <a:pt x="399" y="495"/>
                    <a:pt x="390" y="483"/>
                  </a:cubicBezTo>
                  <a:cubicBezTo>
                    <a:pt x="381" y="472"/>
                    <a:pt x="254" y="181"/>
                    <a:pt x="261" y="143"/>
                  </a:cubicBezTo>
                  <a:cubicBezTo>
                    <a:pt x="261" y="143"/>
                    <a:pt x="261" y="34"/>
                    <a:pt x="302" y="0"/>
                  </a:cubicBezTo>
                  <a:cubicBezTo>
                    <a:pt x="302" y="0"/>
                    <a:pt x="605" y="254"/>
                    <a:pt x="634" y="277"/>
                  </a:cubicBezTo>
                  <a:close/>
                </a:path>
              </a:pathLst>
            </a:custGeom>
            <a:solidFill>
              <a:srgbClr val="26242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67" name="Freeform 158@|5FFC:4737356|FBC:16777215|LFC:0|LBC:16777215"/>
            <p:cNvSpPr/>
            <p:nvPr/>
          </p:nvSpPr>
          <p:spPr>
            <a:xfrm>
              <a:off x="5387975" y="3459163"/>
              <a:ext cx="2374900" cy="2693987"/>
            </a:xfrm>
            <a:custGeom>
              <a:avLst/>
              <a:gdLst/>
              <a:ahLst/>
              <a:cxnLst>
                <a:cxn ang="0">
                  <a:pos x="2085553" y="2678958"/>
                </a:cxn>
                <a:cxn ang="0">
                  <a:pos x="1589530" y="2554967"/>
                </a:cxn>
                <a:cxn ang="0">
                  <a:pos x="1563225" y="2539938"/>
                </a:cxn>
                <a:cxn ang="0">
                  <a:pos x="1503101" y="2337043"/>
                </a:cxn>
                <a:cxn ang="0">
                  <a:pos x="105217" y="1683272"/>
                </a:cxn>
                <a:cxn ang="0">
                  <a:pos x="139037" y="1442805"/>
                </a:cxn>
                <a:cxn ang="0">
                  <a:pos x="334440" y="1431533"/>
                </a:cxn>
                <a:cxn ang="0">
                  <a:pos x="1604561" y="2002643"/>
                </a:cxn>
                <a:cxn ang="0">
                  <a:pos x="1871361" y="2554967"/>
                </a:cxn>
                <a:cxn ang="0">
                  <a:pos x="1769902" y="2167964"/>
                </a:cxn>
                <a:cxn ang="0">
                  <a:pos x="2085553" y="2554967"/>
                </a:cxn>
                <a:cxn ang="0">
                  <a:pos x="1912696" y="2216809"/>
                </a:cxn>
                <a:cxn ang="0">
                  <a:pos x="2205801" y="2303227"/>
                </a:cxn>
                <a:cxn ang="0">
                  <a:pos x="1818753" y="2002643"/>
                </a:cxn>
                <a:cxn ang="0">
                  <a:pos x="1529406" y="1168522"/>
                </a:cxn>
                <a:cxn ang="0">
                  <a:pos x="999562" y="0"/>
                </a:cxn>
                <a:cxn ang="0">
                  <a:pos x="1555710" y="879209"/>
                </a:cxn>
                <a:cxn ang="0">
                  <a:pos x="1777417" y="1003200"/>
                </a:cxn>
                <a:cxn ang="0">
                  <a:pos x="2295987" y="916782"/>
                </a:cxn>
                <a:cxn ang="0">
                  <a:pos x="2363627" y="1273726"/>
                </a:cxn>
                <a:cxn ang="0">
                  <a:pos x="2363627" y="2295713"/>
                </a:cxn>
                <a:cxn ang="0">
                  <a:pos x="2085553" y="2678958"/>
                </a:cxn>
              </a:cxnLst>
              <a:pathLst>
                <a:path w="632" h="717">
                  <a:moveTo>
                    <a:pt x="555" y="713"/>
                  </a:moveTo>
                  <a:cubicBezTo>
                    <a:pt x="525" y="717"/>
                    <a:pt x="436" y="695"/>
                    <a:pt x="423" y="680"/>
                  </a:cubicBezTo>
                  <a:cubicBezTo>
                    <a:pt x="422" y="679"/>
                    <a:pt x="420" y="678"/>
                    <a:pt x="416" y="676"/>
                  </a:cubicBezTo>
                  <a:cubicBezTo>
                    <a:pt x="418" y="655"/>
                    <a:pt x="414" y="632"/>
                    <a:pt x="400" y="622"/>
                  </a:cubicBezTo>
                  <a:cubicBezTo>
                    <a:pt x="373" y="602"/>
                    <a:pt x="56" y="467"/>
                    <a:pt x="28" y="448"/>
                  </a:cubicBezTo>
                  <a:cubicBezTo>
                    <a:pt x="0" y="428"/>
                    <a:pt x="37" y="384"/>
                    <a:pt x="37" y="384"/>
                  </a:cubicBezTo>
                  <a:cubicBezTo>
                    <a:pt x="37" y="384"/>
                    <a:pt x="78" y="374"/>
                    <a:pt x="89" y="381"/>
                  </a:cubicBezTo>
                  <a:cubicBezTo>
                    <a:pt x="100" y="388"/>
                    <a:pt x="411" y="515"/>
                    <a:pt x="427" y="533"/>
                  </a:cubicBezTo>
                  <a:cubicBezTo>
                    <a:pt x="443" y="552"/>
                    <a:pt x="475" y="670"/>
                    <a:pt x="498" y="680"/>
                  </a:cubicBezTo>
                  <a:cubicBezTo>
                    <a:pt x="498" y="680"/>
                    <a:pt x="448" y="579"/>
                    <a:pt x="471" y="577"/>
                  </a:cubicBezTo>
                  <a:cubicBezTo>
                    <a:pt x="493" y="574"/>
                    <a:pt x="505" y="663"/>
                    <a:pt x="555" y="680"/>
                  </a:cubicBezTo>
                  <a:cubicBezTo>
                    <a:pt x="555" y="680"/>
                    <a:pt x="497" y="603"/>
                    <a:pt x="509" y="590"/>
                  </a:cubicBezTo>
                  <a:cubicBezTo>
                    <a:pt x="509" y="590"/>
                    <a:pt x="545" y="615"/>
                    <a:pt x="587" y="613"/>
                  </a:cubicBezTo>
                  <a:cubicBezTo>
                    <a:pt x="587" y="613"/>
                    <a:pt x="507" y="586"/>
                    <a:pt x="484" y="533"/>
                  </a:cubicBezTo>
                  <a:cubicBezTo>
                    <a:pt x="461" y="481"/>
                    <a:pt x="407" y="311"/>
                    <a:pt x="407" y="311"/>
                  </a:cubicBezTo>
                  <a:cubicBezTo>
                    <a:pt x="407" y="311"/>
                    <a:pt x="257" y="36"/>
                    <a:pt x="266" y="0"/>
                  </a:cubicBezTo>
                  <a:cubicBezTo>
                    <a:pt x="266" y="0"/>
                    <a:pt x="380" y="225"/>
                    <a:pt x="414" y="234"/>
                  </a:cubicBezTo>
                  <a:cubicBezTo>
                    <a:pt x="414" y="234"/>
                    <a:pt x="450" y="268"/>
                    <a:pt x="473" y="267"/>
                  </a:cubicBezTo>
                  <a:cubicBezTo>
                    <a:pt x="611" y="244"/>
                    <a:pt x="611" y="244"/>
                    <a:pt x="611" y="244"/>
                  </a:cubicBezTo>
                  <a:cubicBezTo>
                    <a:pt x="620" y="289"/>
                    <a:pt x="629" y="331"/>
                    <a:pt x="629" y="339"/>
                  </a:cubicBezTo>
                  <a:cubicBezTo>
                    <a:pt x="629" y="356"/>
                    <a:pt x="627" y="590"/>
                    <a:pt x="629" y="611"/>
                  </a:cubicBezTo>
                  <a:cubicBezTo>
                    <a:pt x="632" y="631"/>
                    <a:pt x="584" y="708"/>
                    <a:pt x="555" y="713"/>
                  </a:cubicBezTo>
                  <a:close/>
                </a:path>
              </a:pathLst>
            </a:custGeom>
            <a:solidFill>
              <a:srgbClr val="4C4948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68" name="Freeform 159@|5FFC:9683704|FBC:16777215|LFC:0|LBC:16777215"/>
            <p:cNvSpPr/>
            <p:nvPr/>
          </p:nvSpPr>
          <p:spPr>
            <a:xfrm>
              <a:off x="9415463" y="900113"/>
              <a:ext cx="1314450" cy="1365250"/>
            </a:xfrm>
            <a:custGeom>
              <a:avLst/>
              <a:gdLst/>
              <a:ahLst/>
              <a:cxnLst>
                <a:cxn ang="0">
                  <a:pos x="206556" y="1338923"/>
                </a:cxn>
                <a:cxn ang="0">
                  <a:pos x="638447" y="1229853"/>
                </a:cxn>
                <a:cxn ang="0">
                  <a:pos x="905093" y="1338923"/>
                </a:cxn>
                <a:cxn ang="0">
                  <a:pos x="965182" y="1226092"/>
                </a:cxn>
                <a:cxn ang="0">
                  <a:pos x="1040293" y="1184721"/>
                </a:cxn>
                <a:cxn ang="0">
                  <a:pos x="1040293" y="1128306"/>
                </a:cxn>
                <a:cxn ang="0">
                  <a:pos x="1115405" y="1128306"/>
                </a:cxn>
                <a:cxn ang="0">
                  <a:pos x="1115405" y="1022997"/>
                </a:cxn>
                <a:cxn ang="0">
                  <a:pos x="1243094" y="1022997"/>
                </a:cxn>
                <a:cxn ang="0">
                  <a:pos x="1201783" y="665700"/>
                </a:cxn>
                <a:cxn ang="0">
                  <a:pos x="1288161" y="624329"/>
                </a:cxn>
                <a:cxn ang="0">
                  <a:pos x="1288161" y="274554"/>
                </a:cxn>
                <a:cxn ang="0">
                  <a:pos x="852515" y="33849"/>
                </a:cxn>
                <a:cxn ang="0">
                  <a:pos x="334246" y="289598"/>
                </a:cxn>
                <a:cxn ang="0">
                  <a:pos x="0" y="598002"/>
                </a:cxn>
                <a:cxn ang="0">
                  <a:pos x="206556" y="1338923"/>
                </a:cxn>
              </a:cxnLst>
              <a:pathLst>
                <a:path w="350" h="363">
                  <a:moveTo>
                    <a:pt x="55" y="356"/>
                  </a:moveTo>
                  <a:cubicBezTo>
                    <a:pt x="55" y="356"/>
                    <a:pt x="148" y="322"/>
                    <a:pt x="170" y="327"/>
                  </a:cubicBezTo>
                  <a:cubicBezTo>
                    <a:pt x="170" y="327"/>
                    <a:pt x="213" y="363"/>
                    <a:pt x="241" y="356"/>
                  </a:cubicBezTo>
                  <a:cubicBezTo>
                    <a:pt x="257" y="326"/>
                    <a:pt x="257" y="326"/>
                    <a:pt x="257" y="326"/>
                  </a:cubicBezTo>
                  <a:cubicBezTo>
                    <a:pt x="277" y="315"/>
                    <a:pt x="277" y="315"/>
                    <a:pt x="277" y="315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7" y="300"/>
                    <a:pt x="288" y="311"/>
                    <a:pt x="297" y="300"/>
                  </a:cubicBezTo>
                  <a:cubicBezTo>
                    <a:pt x="297" y="272"/>
                    <a:pt x="297" y="272"/>
                    <a:pt x="297" y="272"/>
                  </a:cubicBezTo>
                  <a:cubicBezTo>
                    <a:pt x="297" y="272"/>
                    <a:pt x="329" y="281"/>
                    <a:pt x="331" y="272"/>
                  </a:cubicBezTo>
                  <a:cubicBezTo>
                    <a:pt x="334" y="263"/>
                    <a:pt x="316" y="188"/>
                    <a:pt x="320" y="177"/>
                  </a:cubicBezTo>
                  <a:cubicBezTo>
                    <a:pt x="343" y="166"/>
                    <a:pt x="343" y="166"/>
                    <a:pt x="343" y="166"/>
                  </a:cubicBezTo>
                  <a:cubicBezTo>
                    <a:pt x="343" y="166"/>
                    <a:pt x="350" y="113"/>
                    <a:pt x="343" y="73"/>
                  </a:cubicBezTo>
                  <a:cubicBezTo>
                    <a:pt x="336" y="32"/>
                    <a:pt x="259" y="0"/>
                    <a:pt x="227" y="9"/>
                  </a:cubicBezTo>
                  <a:cubicBezTo>
                    <a:pt x="195" y="18"/>
                    <a:pt x="98" y="54"/>
                    <a:pt x="89" y="77"/>
                  </a:cubicBezTo>
                  <a:cubicBezTo>
                    <a:pt x="80" y="100"/>
                    <a:pt x="0" y="159"/>
                    <a:pt x="0" y="159"/>
                  </a:cubicBezTo>
                  <a:lnTo>
                    <a:pt x="55" y="356"/>
                  </a:lnTo>
                  <a:close/>
                </a:path>
              </a:pathLst>
            </a:custGeom>
            <a:solidFill>
              <a:srgbClr val="F8C29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69" name="Freeform 160@|5FFC:9350382|FBC:16777215|LFC:0|LBC:16777215"/>
            <p:cNvSpPr/>
            <p:nvPr/>
          </p:nvSpPr>
          <p:spPr>
            <a:xfrm>
              <a:off x="9431338" y="1155700"/>
              <a:ext cx="1276350" cy="1104900"/>
            </a:xfrm>
            <a:custGeom>
              <a:avLst/>
              <a:gdLst/>
              <a:ahLst/>
              <a:cxnLst>
                <a:cxn ang="0">
                  <a:pos x="634421" y="503594"/>
                </a:cxn>
                <a:cxn ang="0">
                  <a:pos x="341611" y="590032"/>
                </a:cxn>
                <a:cxn ang="0">
                  <a:pos x="108865" y="792972"/>
                </a:cxn>
                <a:cxn ang="0">
                  <a:pos x="0" y="394607"/>
                </a:cxn>
                <a:cxn ang="0">
                  <a:pos x="379151" y="112745"/>
                </a:cxn>
                <a:cxn ang="0">
                  <a:pos x="803350" y="0"/>
                </a:cxn>
                <a:cxn ang="0">
                  <a:pos x="1171239" y="52614"/>
                </a:cxn>
                <a:cxn ang="0">
                  <a:pos x="1276350" y="341993"/>
                </a:cxn>
                <a:cxn ang="0">
                  <a:pos x="1272596" y="368300"/>
                </a:cxn>
                <a:cxn ang="0">
                  <a:pos x="1272596" y="368300"/>
                </a:cxn>
                <a:cxn ang="0">
                  <a:pos x="964770" y="428431"/>
                </a:cxn>
                <a:cxn ang="0">
                  <a:pos x="784580" y="469770"/>
                </a:cxn>
                <a:cxn ang="0">
                  <a:pos x="709500" y="826796"/>
                </a:cxn>
                <a:cxn ang="0">
                  <a:pos x="882183" y="1086109"/>
                </a:cxn>
                <a:cxn ang="0">
                  <a:pos x="623159" y="973364"/>
                </a:cxn>
                <a:cxn ang="0">
                  <a:pos x="611897" y="969606"/>
                </a:cxn>
                <a:cxn ang="0">
                  <a:pos x="574358" y="590032"/>
                </a:cxn>
                <a:cxn ang="0">
                  <a:pos x="750794" y="263071"/>
                </a:cxn>
                <a:cxn ang="0">
                  <a:pos x="634421" y="127778"/>
                </a:cxn>
                <a:cxn ang="0">
                  <a:pos x="540572" y="383333"/>
                </a:cxn>
                <a:cxn ang="0">
                  <a:pos x="634421" y="503594"/>
                </a:cxn>
              </a:cxnLst>
              <a:pathLst>
                <a:path w="340" h="294">
                  <a:moveTo>
                    <a:pt x="169" y="134"/>
                  </a:moveTo>
                  <a:cubicBezTo>
                    <a:pt x="169" y="134"/>
                    <a:pt x="112" y="138"/>
                    <a:pt x="91" y="157"/>
                  </a:cubicBezTo>
                  <a:cubicBezTo>
                    <a:pt x="80" y="167"/>
                    <a:pt x="52" y="193"/>
                    <a:pt x="29" y="21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28" y="86"/>
                    <a:pt x="93" y="40"/>
                    <a:pt x="101" y="30"/>
                  </a:cubicBezTo>
                  <a:cubicBezTo>
                    <a:pt x="110" y="16"/>
                    <a:pt x="207" y="0"/>
                    <a:pt x="214" y="0"/>
                  </a:cubicBezTo>
                  <a:cubicBezTo>
                    <a:pt x="221" y="0"/>
                    <a:pt x="312" y="14"/>
                    <a:pt x="312" y="14"/>
                  </a:cubicBezTo>
                  <a:cubicBezTo>
                    <a:pt x="312" y="56"/>
                    <a:pt x="327" y="79"/>
                    <a:pt x="340" y="91"/>
                  </a:cubicBezTo>
                  <a:cubicBezTo>
                    <a:pt x="339" y="95"/>
                    <a:pt x="339" y="98"/>
                    <a:pt x="339" y="98"/>
                  </a:cubicBezTo>
                  <a:cubicBezTo>
                    <a:pt x="339" y="98"/>
                    <a:pt x="339" y="98"/>
                    <a:pt x="339" y="98"/>
                  </a:cubicBezTo>
                  <a:cubicBezTo>
                    <a:pt x="304" y="94"/>
                    <a:pt x="257" y="114"/>
                    <a:pt x="257" y="114"/>
                  </a:cubicBezTo>
                  <a:cubicBezTo>
                    <a:pt x="244" y="120"/>
                    <a:pt x="209" y="125"/>
                    <a:pt x="209" y="125"/>
                  </a:cubicBezTo>
                  <a:cubicBezTo>
                    <a:pt x="175" y="157"/>
                    <a:pt x="184" y="195"/>
                    <a:pt x="189" y="220"/>
                  </a:cubicBezTo>
                  <a:cubicBezTo>
                    <a:pt x="192" y="235"/>
                    <a:pt x="216" y="266"/>
                    <a:pt x="235" y="289"/>
                  </a:cubicBezTo>
                  <a:cubicBezTo>
                    <a:pt x="208" y="294"/>
                    <a:pt x="166" y="259"/>
                    <a:pt x="166" y="259"/>
                  </a:cubicBezTo>
                  <a:cubicBezTo>
                    <a:pt x="165" y="259"/>
                    <a:pt x="164" y="258"/>
                    <a:pt x="163" y="258"/>
                  </a:cubicBezTo>
                  <a:cubicBezTo>
                    <a:pt x="155" y="214"/>
                    <a:pt x="153" y="157"/>
                    <a:pt x="153" y="157"/>
                  </a:cubicBezTo>
                  <a:cubicBezTo>
                    <a:pt x="191" y="154"/>
                    <a:pt x="200" y="70"/>
                    <a:pt x="200" y="70"/>
                  </a:cubicBezTo>
                  <a:cubicBezTo>
                    <a:pt x="216" y="18"/>
                    <a:pt x="169" y="34"/>
                    <a:pt x="169" y="34"/>
                  </a:cubicBezTo>
                  <a:cubicBezTo>
                    <a:pt x="138" y="50"/>
                    <a:pt x="141" y="89"/>
                    <a:pt x="144" y="102"/>
                  </a:cubicBezTo>
                  <a:cubicBezTo>
                    <a:pt x="146" y="116"/>
                    <a:pt x="169" y="134"/>
                    <a:pt x="169" y="134"/>
                  </a:cubicBez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70" name="Freeform 161@|5FFC:9350382|FBC:16777215|LFC:0|LBC:16777215"/>
            <p:cNvSpPr/>
            <p:nvPr/>
          </p:nvSpPr>
          <p:spPr>
            <a:xfrm>
              <a:off x="10460038" y="1814513"/>
              <a:ext cx="195263" cy="138112"/>
            </a:xfrm>
            <a:custGeom>
              <a:avLst/>
              <a:gdLst/>
              <a:ahLst/>
              <a:cxnLst>
                <a:cxn ang="0">
                  <a:pos x="71346" y="108250"/>
                </a:cxn>
                <a:cxn ang="0">
                  <a:pos x="71346" y="126914"/>
                </a:cxn>
                <a:cxn ang="0">
                  <a:pos x="90121" y="0"/>
                </a:cxn>
                <a:cxn ang="0">
                  <a:pos x="82611" y="33595"/>
                </a:cxn>
                <a:cxn ang="0">
                  <a:pos x="195263" y="115715"/>
                </a:cxn>
                <a:cxn ang="0">
                  <a:pos x="71346" y="108250"/>
                </a:cxn>
              </a:cxnLst>
              <a:pathLst>
                <a:path w="52" h="37">
                  <a:moveTo>
                    <a:pt x="19" y="29"/>
                  </a:moveTo>
                  <a:cubicBezTo>
                    <a:pt x="19" y="34"/>
                    <a:pt x="19" y="34"/>
                    <a:pt x="19" y="34"/>
                  </a:cubicBezTo>
                  <a:cubicBezTo>
                    <a:pt x="0" y="11"/>
                    <a:pt x="24" y="0"/>
                    <a:pt x="24" y="0"/>
                  </a:cubicBezTo>
                  <a:cubicBezTo>
                    <a:pt x="24" y="0"/>
                    <a:pt x="24" y="0"/>
                    <a:pt x="22" y="9"/>
                  </a:cubicBezTo>
                  <a:cubicBezTo>
                    <a:pt x="20" y="14"/>
                    <a:pt x="38" y="24"/>
                    <a:pt x="52" y="31"/>
                  </a:cubicBezTo>
                  <a:cubicBezTo>
                    <a:pt x="46" y="37"/>
                    <a:pt x="19" y="29"/>
                    <a:pt x="19" y="29"/>
                  </a:cubicBez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71" name="Freeform 162@|5FFC:2303014|FBC:16777215|LFC:0|LBC:16777215"/>
            <p:cNvSpPr/>
            <p:nvPr/>
          </p:nvSpPr>
          <p:spPr>
            <a:xfrm>
              <a:off x="9478963" y="627063"/>
              <a:ext cx="1333500" cy="904875"/>
            </a:xfrm>
            <a:custGeom>
              <a:avLst/>
              <a:gdLst/>
              <a:ahLst/>
              <a:cxnLst>
                <a:cxn ang="0">
                  <a:pos x="1235835" y="615766"/>
                </a:cxn>
                <a:cxn ang="0">
                  <a:pos x="1325987" y="488107"/>
                </a:cxn>
                <a:cxn ang="0">
                  <a:pos x="1235835" y="300373"/>
                </a:cxn>
                <a:cxn ang="0">
                  <a:pos x="679897" y="11264"/>
                </a:cxn>
                <a:cxn ang="0">
                  <a:pos x="379390" y="127659"/>
                </a:cxn>
                <a:cxn ang="0">
                  <a:pos x="191573" y="240299"/>
                </a:cxn>
                <a:cxn ang="0">
                  <a:pos x="90152" y="581974"/>
                </a:cxn>
                <a:cxn ang="0">
                  <a:pos x="7513" y="814763"/>
                </a:cxn>
                <a:cxn ang="0">
                  <a:pos x="165279" y="897366"/>
                </a:cxn>
                <a:cxn ang="0">
                  <a:pos x="510862" y="735915"/>
                </a:cxn>
                <a:cxn ang="0">
                  <a:pos x="702435" y="792235"/>
                </a:cxn>
                <a:cxn ang="0">
                  <a:pos x="747511" y="897366"/>
                </a:cxn>
                <a:cxn ang="0">
                  <a:pos x="830151" y="844800"/>
                </a:cxn>
                <a:cxn ang="0">
                  <a:pos x="1025480" y="623275"/>
                </a:cxn>
                <a:cxn ang="0">
                  <a:pos x="1175734" y="529408"/>
                </a:cxn>
                <a:cxn ang="0">
                  <a:pos x="1235835" y="615766"/>
                </a:cxn>
              </a:cxnLst>
              <a:pathLst>
                <a:path w="355" h="241">
                  <a:moveTo>
                    <a:pt x="329" y="164"/>
                  </a:moveTo>
                  <a:cubicBezTo>
                    <a:pt x="329" y="164"/>
                    <a:pt x="351" y="145"/>
                    <a:pt x="353" y="130"/>
                  </a:cubicBezTo>
                  <a:cubicBezTo>
                    <a:pt x="355" y="114"/>
                    <a:pt x="329" y="80"/>
                    <a:pt x="329" y="80"/>
                  </a:cubicBezTo>
                  <a:cubicBezTo>
                    <a:pt x="329" y="80"/>
                    <a:pt x="203" y="5"/>
                    <a:pt x="181" y="3"/>
                  </a:cubicBezTo>
                  <a:cubicBezTo>
                    <a:pt x="158" y="0"/>
                    <a:pt x="101" y="34"/>
                    <a:pt x="101" y="34"/>
                  </a:cubicBezTo>
                  <a:cubicBezTo>
                    <a:pt x="101" y="34"/>
                    <a:pt x="63" y="46"/>
                    <a:pt x="51" y="64"/>
                  </a:cubicBezTo>
                  <a:cubicBezTo>
                    <a:pt x="40" y="82"/>
                    <a:pt x="33" y="141"/>
                    <a:pt x="24" y="155"/>
                  </a:cubicBezTo>
                  <a:cubicBezTo>
                    <a:pt x="15" y="168"/>
                    <a:pt x="4" y="216"/>
                    <a:pt x="2" y="217"/>
                  </a:cubicBezTo>
                  <a:cubicBezTo>
                    <a:pt x="0" y="219"/>
                    <a:pt x="15" y="241"/>
                    <a:pt x="44" y="239"/>
                  </a:cubicBezTo>
                  <a:cubicBezTo>
                    <a:pt x="74" y="236"/>
                    <a:pt x="128" y="206"/>
                    <a:pt x="136" y="196"/>
                  </a:cubicBezTo>
                  <a:cubicBezTo>
                    <a:pt x="143" y="185"/>
                    <a:pt x="203" y="154"/>
                    <a:pt x="187" y="211"/>
                  </a:cubicBezTo>
                  <a:cubicBezTo>
                    <a:pt x="199" y="239"/>
                    <a:pt x="199" y="239"/>
                    <a:pt x="199" y="239"/>
                  </a:cubicBezTo>
                  <a:cubicBezTo>
                    <a:pt x="221" y="225"/>
                    <a:pt x="221" y="225"/>
                    <a:pt x="221" y="225"/>
                  </a:cubicBezTo>
                  <a:cubicBezTo>
                    <a:pt x="221" y="225"/>
                    <a:pt x="273" y="181"/>
                    <a:pt x="273" y="166"/>
                  </a:cubicBezTo>
                  <a:cubicBezTo>
                    <a:pt x="273" y="151"/>
                    <a:pt x="313" y="141"/>
                    <a:pt x="313" y="141"/>
                  </a:cubicBezTo>
                  <a:lnTo>
                    <a:pt x="329" y="164"/>
                  </a:lnTo>
                  <a:close/>
                </a:path>
              </a:pathLst>
            </a:custGeom>
            <a:solidFill>
              <a:srgbClr val="26242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72" name="Freeform 163@|5FFC:4737356|FBC:16777215|LFC:0|LBC:16777215"/>
            <p:cNvSpPr/>
            <p:nvPr/>
          </p:nvSpPr>
          <p:spPr>
            <a:xfrm>
              <a:off x="6116638" y="1350963"/>
              <a:ext cx="3683000" cy="3097212"/>
            </a:xfrm>
            <a:custGeom>
              <a:avLst/>
              <a:gdLst/>
              <a:ahLst/>
              <a:cxnLst>
                <a:cxn ang="0">
                  <a:pos x="0" y="1424567"/>
                </a:cxn>
                <a:cxn ang="0">
                  <a:pos x="1713722" y="274389"/>
                </a:cxn>
                <a:cxn ang="0">
                  <a:pos x="3044112" y="172903"/>
                </a:cxn>
                <a:cxn ang="0">
                  <a:pos x="3265844" y="0"/>
                </a:cxn>
                <a:cxn ang="0">
                  <a:pos x="3547706" y="954723"/>
                </a:cxn>
                <a:cxn ang="0">
                  <a:pos x="2559309" y="1962069"/>
                </a:cxn>
                <a:cxn ang="0">
                  <a:pos x="1311599" y="3040831"/>
                </a:cxn>
                <a:cxn ang="0">
                  <a:pos x="800489" y="2807788"/>
                </a:cxn>
                <a:cxn ang="0">
                  <a:pos x="0" y="1424567"/>
                </a:cxn>
              </a:cxnLst>
              <a:pathLst>
                <a:path w="980" h="824">
                  <a:moveTo>
                    <a:pt x="0" y="379"/>
                  </a:moveTo>
                  <a:cubicBezTo>
                    <a:pt x="0" y="379"/>
                    <a:pt x="206" y="209"/>
                    <a:pt x="456" y="73"/>
                  </a:cubicBezTo>
                  <a:cubicBezTo>
                    <a:pt x="456" y="73"/>
                    <a:pt x="602" y="5"/>
                    <a:pt x="810" y="46"/>
                  </a:cubicBezTo>
                  <a:cubicBezTo>
                    <a:pt x="810" y="46"/>
                    <a:pt x="851" y="0"/>
                    <a:pt x="869" y="0"/>
                  </a:cubicBezTo>
                  <a:cubicBezTo>
                    <a:pt x="887" y="0"/>
                    <a:pt x="980" y="177"/>
                    <a:pt x="944" y="254"/>
                  </a:cubicBezTo>
                  <a:cubicBezTo>
                    <a:pt x="944" y="254"/>
                    <a:pt x="703" y="502"/>
                    <a:pt x="681" y="522"/>
                  </a:cubicBezTo>
                  <a:cubicBezTo>
                    <a:pt x="658" y="543"/>
                    <a:pt x="375" y="767"/>
                    <a:pt x="349" y="809"/>
                  </a:cubicBezTo>
                  <a:cubicBezTo>
                    <a:pt x="349" y="809"/>
                    <a:pt x="265" y="824"/>
                    <a:pt x="213" y="747"/>
                  </a:cubicBezTo>
                  <a:cubicBezTo>
                    <a:pt x="161" y="670"/>
                    <a:pt x="0" y="379"/>
                    <a:pt x="0" y="379"/>
                  </a:cubicBezTo>
                  <a:close/>
                </a:path>
              </a:pathLst>
            </a:custGeom>
            <a:solidFill>
              <a:srgbClr val="4C4948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73" name="Freeform 164@|5FFC:2303014|FBC:16777215|LFC:0|LBC:16777215"/>
            <p:cNvSpPr/>
            <p:nvPr/>
          </p:nvSpPr>
          <p:spPr>
            <a:xfrm>
              <a:off x="7259638" y="2727325"/>
              <a:ext cx="104775" cy="149225"/>
            </a:xfrm>
            <a:custGeom>
              <a:avLst/>
              <a:gdLst/>
              <a:ahLst/>
              <a:cxnLst>
                <a:cxn ang="0">
                  <a:pos x="104775" y="149225"/>
                </a:cxn>
                <a:cxn ang="0">
                  <a:pos x="0" y="0"/>
                </a:cxn>
                <a:cxn ang="0">
                  <a:pos x="104775" y="149225"/>
                </a:cxn>
              </a:cxnLst>
              <a:pathLst>
                <a:path w="28" h="40">
                  <a:moveTo>
                    <a:pt x="28" y="40"/>
                  </a:moveTo>
                  <a:cubicBezTo>
                    <a:pt x="12" y="20"/>
                    <a:pt x="1" y="5"/>
                    <a:pt x="0" y="0"/>
                  </a:cubicBezTo>
                  <a:cubicBezTo>
                    <a:pt x="0" y="0"/>
                    <a:pt x="11" y="16"/>
                    <a:pt x="28" y="40"/>
                  </a:cubicBezTo>
                  <a:close/>
                </a:path>
              </a:pathLst>
            </a:custGeom>
            <a:solidFill>
              <a:srgbClr val="26242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74" name="Freeform 165@|5FFC:2303014|FBC:16777215|LFC:0|LBC:16777215"/>
            <p:cNvSpPr/>
            <p:nvPr/>
          </p:nvSpPr>
          <p:spPr>
            <a:xfrm>
              <a:off x="6861175" y="1701800"/>
              <a:ext cx="2825750" cy="2746375"/>
            </a:xfrm>
            <a:custGeom>
              <a:avLst/>
              <a:gdLst/>
              <a:ahLst/>
              <a:cxnLst>
                <a:cxn ang="0">
                  <a:pos x="774075" y="2066356"/>
                </a:cxn>
                <a:cxn ang="0">
                  <a:pos x="1037110" y="1904805"/>
                </a:cxn>
                <a:cxn ang="0">
                  <a:pos x="1018322" y="1886019"/>
                </a:cxn>
                <a:cxn ang="0">
                  <a:pos x="503525" y="1175944"/>
                </a:cxn>
                <a:cxn ang="0">
                  <a:pos x="1018322" y="1807122"/>
                </a:cxn>
                <a:cxn ang="0">
                  <a:pos x="976988" y="879141"/>
                </a:cxn>
                <a:cxn ang="0">
                  <a:pos x="1104748" y="980580"/>
                </a:cxn>
                <a:cxn ang="0">
                  <a:pos x="1446694" y="777701"/>
                </a:cxn>
                <a:cxn ang="0">
                  <a:pos x="1420390" y="477140"/>
                </a:cxn>
                <a:cxn ang="0">
                  <a:pos x="1540635" y="649963"/>
                </a:cxn>
                <a:cxn ang="0">
                  <a:pos x="1251296" y="0"/>
                </a:cxn>
                <a:cxn ang="0">
                  <a:pos x="1694698" y="541010"/>
                </a:cxn>
                <a:cxn ang="0">
                  <a:pos x="1788640" y="315589"/>
                </a:cxn>
                <a:cxn ang="0">
                  <a:pos x="2555199" y="657477"/>
                </a:cxn>
                <a:cxn ang="0">
                  <a:pos x="2453743" y="176580"/>
                </a:cxn>
                <a:cxn ang="0">
                  <a:pos x="2825750" y="537253"/>
                </a:cxn>
                <a:cxn ang="0">
                  <a:pos x="2803204" y="604879"/>
                </a:cxn>
                <a:cxn ang="0">
                  <a:pos x="1814943" y="1611758"/>
                </a:cxn>
                <a:cxn ang="0">
                  <a:pos x="567405" y="2690020"/>
                </a:cxn>
                <a:cxn ang="0">
                  <a:pos x="56365" y="2457085"/>
                </a:cxn>
                <a:cxn ang="0">
                  <a:pos x="0" y="2370674"/>
                </a:cxn>
                <a:cxn ang="0">
                  <a:pos x="774075" y="2066356"/>
                </a:cxn>
              </a:cxnLst>
              <a:pathLst>
                <a:path w="752" h="731">
                  <a:moveTo>
                    <a:pt x="206" y="550"/>
                  </a:moveTo>
                  <a:cubicBezTo>
                    <a:pt x="243" y="559"/>
                    <a:pt x="268" y="520"/>
                    <a:pt x="276" y="507"/>
                  </a:cubicBezTo>
                  <a:cubicBezTo>
                    <a:pt x="274" y="505"/>
                    <a:pt x="273" y="504"/>
                    <a:pt x="271" y="502"/>
                  </a:cubicBezTo>
                  <a:cubicBezTo>
                    <a:pt x="247" y="475"/>
                    <a:pt x="174" y="371"/>
                    <a:pt x="134" y="313"/>
                  </a:cubicBezTo>
                  <a:cubicBezTo>
                    <a:pt x="181" y="374"/>
                    <a:pt x="271" y="481"/>
                    <a:pt x="271" y="481"/>
                  </a:cubicBezTo>
                  <a:cubicBezTo>
                    <a:pt x="290" y="434"/>
                    <a:pt x="260" y="234"/>
                    <a:pt x="260" y="234"/>
                  </a:cubicBezTo>
                  <a:cubicBezTo>
                    <a:pt x="294" y="261"/>
                    <a:pt x="294" y="261"/>
                    <a:pt x="294" y="261"/>
                  </a:cubicBezTo>
                  <a:cubicBezTo>
                    <a:pt x="326" y="270"/>
                    <a:pt x="358" y="243"/>
                    <a:pt x="385" y="207"/>
                  </a:cubicBezTo>
                  <a:cubicBezTo>
                    <a:pt x="412" y="171"/>
                    <a:pt x="378" y="127"/>
                    <a:pt x="378" y="127"/>
                  </a:cubicBezTo>
                  <a:cubicBezTo>
                    <a:pt x="405" y="134"/>
                    <a:pt x="410" y="173"/>
                    <a:pt x="410" y="173"/>
                  </a:cubicBezTo>
                  <a:cubicBezTo>
                    <a:pt x="437" y="98"/>
                    <a:pt x="333" y="0"/>
                    <a:pt x="333" y="0"/>
                  </a:cubicBezTo>
                  <a:cubicBezTo>
                    <a:pt x="390" y="26"/>
                    <a:pt x="451" y="144"/>
                    <a:pt x="451" y="144"/>
                  </a:cubicBezTo>
                  <a:cubicBezTo>
                    <a:pt x="451" y="129"/>
                    <a:pt x="476" y="84"/>
                    <a:pt x="476" y="84"/>
                  </a:cubicBezTo>
                  <a:cubicBezTo>
                    <a:pt x="483" y="127"/>
                    <a:pt x="669" y="200"/>
                    <a:pt x="680" y="175"/>
                  </a:cubicBezTo>
                  <a:cubicBezTo>
                    <a:pt x="691" y="150"/>
                    <a:pt x="653" y="47"/>
                    <a:pt x="653" y="47"/>
                  </a:cubicBezTo>
                  <a:cubicBezTo>
                    <a:pt x="668" y="48"/>
                    <a:pt x="716" y="100"/>
                    <a:pt x="752" y="143"/>
                  </a:cubicBezTo>
                  <a:cubicBezTo>
                    <a:pt x="751" y="149"/>
                    <a:pt x="749" y="156"/>
                    <a:pt x="746" y="161"/>
                  </a:cubicBezTo>
                  <a:cubicBezTo>
                    <a:pt x="746" y="161"/>
                    <a:pt x="505" y="409"/>
                    <a:pt x="483" y="429"/>
                  </a:cubicBezTo>
                  <a:cubicBezTo>
                    <a:pt x="460" y="450"/>
                    <a:pt x="177" y="674"/>
                    <a:pt x="151" y="716"/>
                  </a:cubicBezTo>
                  <a:cubicBezTo>
                    <a:pt x="151" y="716"/>
                    <a:pt x="67" y="731"/>
                    <a:pt x="15" y="654"/>
                  </a:cubicBezTo>
                  <a:cubicBezTo>
                    <a:pt x="11" y="648"/>
                    <a:pt x="5" y="640"/>
                    <a:pt x="0" y="631"/>
                  </a:cubicBezTo>
                  <a:cubicBezTo>
                    <a:pt x="149" y="670"/>
                    <a:pt x="169" y="541"/>
                    <a:pt x="206" y="550"/>
                  </a:cubicBezTo>
                  <a:close/>
                </a:path>
              </a:pathLst>
            </a:custGeom>
            <a:solidFill>
              <a:srgbClr val="26242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75" name="Freeform 166@|5FFC:2303014|FBC:16777215|LFC:0|LBC:16777215"/>
            <p:cNvSpPr/>
            <p:nvPr/>
          </p:nvSpPr>
          <p:spPr>
            <a:xfrm>
              <a:off x="8589963" y="1806575"/>
              <a:ext cx="896938" cy="3136900"/>
            </a:xfrm>
            <a:custGeom>
              <a:avLst/>
              <a:gdLst/>
              <a:ahLst/>
              <a:cxnLst>
                <a:cxn ang="0">
                  <a:pos x="75058" y="71379"/>
                </a:cxn>
                <a:cxn ang="0">
                  <a:pos x="41282" y="875327"/>
                </a:cxn>
                <a:cxn ang="0">
                  <a:pos x="187644" y="1829545"/>
                </a:cxn>
                <a:cxn ang="0">
                  <a:pos x="367782" y="3035467"/>
                </a:cxn>
                <a:cxn ang="0">
                  <a:pos x="896938" y="2994143"/>
                </a:cxn>
                <a:cxn ang="0">
                  <a:pos x="750576" y="2250303"/>
                </a:cxn>
                <a:cxn ang="0">
                  <a:pos x="716800" y="1457625"/>
                </a:cxn>
                <a:cxn ang="0">
                  <a:pos x="683024" y="995543"/>
                </a:cxn>
                <a:cxn ang="0">
                  <a:pos x="825633" y="619866"/>
                </a:cxn>
                <a:cxn ang="0">
                  <a:pos x="645495" y="71379"/>
                </a:cxn>
                <a:cxn ang="0">
                  <a:pos x="75058" y="71379"/>
                </a:cxn>
              </a:cxnLst>
              <a:pathLst>
                <a:path w="239" h="835">
                  <a:moveTo>
                    <a:pt x="20" y="19"/>
                  </a:moveTo>
                  <a:cubicBezTo>
                    <a:pt x="20" y="19"/>
                    <a:pt x="0" y="202"/>
                    <a:pt x="11" y="233"/>
                  </a:cubicBezTo>
                  <a:cubicBezTo>
                    <a:pt x="23" y="265"/>
                    <a:pt x="43" y="476"/>
                    <a:pt x="50" y="487"/>
                  </a:cubicBezTo>
                  <a:cubicBezTo>
                    <a:pt x="57" y="499"/>
                    <a:pt x="100" y="785"/>
                    <a:pt x="98" y="808"/>
                  </a:cubicBezTo>
                  <a:cubicBezTo>
                    <a:pt x="98" y="808"/>
                    <a:pt x="157" y="835"/>
                    <a:pt x="239" y="797"/>
                  </a:cubicBezTo>
                  <a:cubicBezTo>
                    <a:pt x="239" y="797"/>
                    <a:pt x="197" y="615"/>
                    <a:pt x="200" y="599"/>
                  </a:cubicBezTo>
                  <a:cubicBezTo>
                    <a:pt x="202" y="583"/>
                    <a:pt x="206" y="397"/>
                    <a:pt x="191" y="388"/>
                  </a:cubicBezTo>
                  <a:cubicBezTo>
                    <a:pt x="191" y="388"/>
                    <a:pt x="218" y="296"/>
                    <a:pt x="182" y="265"/>
                  </a:cubicBezTo>
                  <a:cubicBezTo>
                    <a:pt x="182" y="265"/>
                    <a:pt x="220" y="183"/>
                    <a:pt x="220" y="165"/>
                  </a:cubicBezTo>
                  <a:cubicBezTo>
                    <a:pt x="220" y="147"/>
                    <a:pt x="204" y="38"/>
                    <a:pt x="172" y="19"/>
                  </a:cubicBezTo>
                  <a:cubicBezTo>
                    <a:pt x="141" y="0"/>
                    <a:pt x="20" y="19"/>
                    <a:pt x="20" y="19"/>
                  </a:cubicBezTo>
                  <a:close/>
                </a:path>
              </a:pathLst>
            </a:custGeom>
            <a:solidFill>
              <a:srgbClr val="26242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76" name="Freeform 167@|5FFC:4737356|FBC:16777215|LFC:0|LBC:16777215"/>
            <p:cNvSpPr/>
            <p:nvPr/>
          </p:nvSpPr>
          <p:spPr>
            <a:xfrm>
              <a:off x="8826500" y="2673350"/>
              <a:ext cx="566738" cy="733425"/>
            </a:xfrm>
            <a:custGeom>
              <a:avLst/>
              <a:gdLst/>
              <a:ahLst/>
              <a:cxnLst>
                <a:cxn ang="0">
                  <a:pos x="480414" y="590501"/>
                </a:cxn>
                <a:cxn ang="0">
                  <a:pos x="138870" y="511517"/>
                </a:cxn>
                <a:cxn ang="0">
                  <a:pos x="0" y="0"/>
                </a:cxn>
                <a:cxn ang="0">
                  <a:pos x="472907" y="157968"/>
                </a:cxn>
                <a:cxn ang="0">
                  <a:pos x="480414" y="590501"/>
                </a:cxn>
              </a:cxnLst>
              <a:pathLst>
                <a:path w="151" h="195">
                  <a:moveTo>
                    <a:pt x="128" y="157"/>
                  </a:moveTo>
                  <a:cubicBezTo>
                    <a:pt x="69" y="195"/>
                    <a:pt x="48" y="150"/>
                    <a:pt x="37" y="136"/>
                  </a:cubicBezTo>
                  <a:cubicBezTo>
                    <a:pt x="25" y="123"/>
                    <a:pt x="0" y="0"/>
                    <a:pt x="0" y="0"/>
                  </a:cubicBezTo>
                  <a:cubicBezTo>
                    <a:pt x="15" y="13"/>
                    <a:pt x="79" y="30"/>
                    <a:pt x="126" y="42"/>
                  </a:cubicBezTo>
                  <a:cubicBezTo>
                    <a:pt x="151" y="78"/>
                    <a:pt x="128" y="157"/>
                    <a:pt x="128" y="157"/>
                  </a:cubicBezTo>
                  <a:close/>
                </a:path>
              </a:pathLst>
            </a:custGeom>
            <a:solidFill>
              <a:srgbClr val="4C4948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77" name="Freeform 168@|5FFC:4737356|FBC:16777215|LFC:0|LBC:16777215"/>
            <p:cNvSpPr/>
            <p:nvPr/>
          </p:nvSpPr>
          <p:spPr>
            <a:xfrm>
              <a:off x="8920163" y="3321050"/>
              <a:ext cx="541338" cy="1370012"/>
            </a:xfrm>
            <a:custGeom>
              <a:avLst/>
              <a:gdLst/>
              <a:ahLst/>
              <a:cxnLst>
                <a:cxn ang="0">
                  <a:pos x="203002" y="1279929"/>
                </a:cxn>
                <a:cxn ang="0">
                  <a:pos x="203002" y="795733"/>
                </a:cxn>
                <a:cxn ang="0">
                  <a:pos x="86464" y="379099"/>
                </a:cxn>
                <a:cxn ang="0">
                  <a:pos x="0" y="0"/>
                </a:cxn>
                <a:cxn ang="0">
                  <a:pos x="409763" y="22521"/>
                </a:cxn>
                <a:cxn ang="0">
                  <a:pos x="421041" y="735678"/>
                </a:cxn>
                <a:cxn ang="0">
                  <a:pos x="541338" y="1366259"/>
                </a:cxn>
                <a:cxn ang="0">
                  <a:pos x="203002" y="1279929"/>
                </a:cxn>
              </a:cxnLst>
              <a:pathLst>
                <a:path w="144" h="365">
                  <a:moveTo>
                    <a:pt x="54" y="341"/>
                  </a:move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41" y="121"/>
                    <a:pt x="23" y="101"/>
                  </a:cubicBezTo>
                  <a:cubicBezTo>
                    <a:pt x="5" y="80"/>
                    <a:pt x="0" y="0"/>
                    <a:pt x="0" y="0"/>
                  </a:cubicBezTo>
                  <a:cubicBezTo>
                    <a:pt x="44" y="27"/>
                    <a:pt x="84" y="18"/>
                    <a:pt x="109" y="6"/>
                  </a:cubicBezTo>
                  <a:cubicBezTo>
                    <a:pt x="117" y="57"/>
                    <a:pt x="114" y="183"/>
                    <a:pt x="112" y="196"/>
                  </a:cubicBezTo>
                  <a:cubicBezTo>
                    <a:pt x="110" y="208"/>
                    <a:pt x="133" y="312"/>
                    <a:pt x="144" y="364"/>
                  </a:cubicBezTo>
                  <a:cubicBezTo>
                    <a:pt x="102" y="365"/>
                    <a:pt x="54" y="341"/>
                    <a:pt x="54" y="341"/>
                  </a:cubicBezTo>
                  <a:close/>
                </a:path>
              </a:pathLst>
            </a:custGeom>
            <a:solidFill>
              <a:srgbClr val="4C4948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78" name="Freeform 169@|5FFC:4737356|FBC:16777215|LFC:0|LBC:16777215"/>
            <p:cNvSpPr/>
            <p:nvPr/>
          </p:nvSpPr>
          <p:spPr>
            <a:xfrm>
              <a:off x="8912225" y="2084388"/>
              <a:ext cx="15875" cy="33337"/>
            </a:xfrm>
            <a:custGeom>
              <a:avLst/>
              <a:gdLst/>
              <a:ahLst/>
              <a:cxnLst>
                <a:cxn ang="0">
                  <a:pos x="15875" y="33337"/>
                </a:cxn>
                <a:cxn ang="0">
                  <a:pos x="0" y="0"/>
                </a:cxn>
                <a:cxn ang="0">
                  <a:pos x="15875" y="33337"/>
                </a:cxn>
              </a:cxnLst>
              <a:pathLst>
                <a:path w="4" h="9">
                  <a:moveTo>
                    <a:pt x="4" y="9"/>
                  </a:moveTo>
                  <a:cubicBezTo>
                    <a:pt x="3" y="6"/>
                    <a:pt x="1" y="3"/>
                    <a:pt x="0" y="0"/>
                  </a:cubicBezTo>
                  <a:cubicBezTo>
                    <a:pt x="0" y="0"/>
                    <a:pt x="2" y="3"/>
                    <a:pt x="4" y="9"/>
                  </a:cubicBezTo>
                  <a:close/>
                </a:path>
              </a:pathLst>
            </a:custGeom>
            <a:solidFill>
              <a:srgbClr val="4C4948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79" name="Freeform 170@|5FFC:4737356|FBC:16777215|LFC:0|LBC:16777215"/>
            <p:cNvSpPr/>
            <p:nvPr/>
          </p:nvSpPr>
          <p:spPr>
            <a:xfrm>
              <a:off x="8612188" y="2084388"/>
              <a:ext cx="773113" cy="714375"/>
            </a:xfrm>
            <a:custGeom>
              <a:avLst/>
              <a:gdLst/>
              <a:ahLst/>
              <a:cxnLst>
                <a:cxn ang="0">
                  <a:pos x="165131" y="199273"/>
                </a:cxn>
                <a:cxn ang="0">
                  <a:pos x="619241" y="481263"/>
                </a:cxn>
                <a:cxn ang="0">
                  <a:pos x="315250" y="33839"/>
                </a:cxn>
                <a:cxn ang="0">
                  <a:pos x="773113" y="447424"/>
                </a:cxn>
                <a:cxn ang="0">
                  <a:pos x="660524" y="714375"/>
                </a:cxn>
                <a:cxn ang="0">
                  <a:pos x="131354" y="157914"/>
                </a:cxn>
                <a:cxn ang="0">
                  <a:pos x="165131" y="199273"/>
                </a:cxn>
              </a:cxnLst>
              <a:pathLst>
                <a:path w="206" h="190">
                  <a:moveTo>
                    <a:pt x="44" y="53"/>
                  </a:moveTo>
                  <a:cubicBezTo>
                    <a:pt x="87" y="105"/>
                    <a:pt x="165" y="128"/>
                    <a:pt x="165" y="128"/>
                  </a:cubicBezTo>
                  <a:cubicBezTo>
                    <a:pt x="140" y="112"/>
                    <a:pt x="98" y="34"/>
                    <a:pt x="84" y="9"/>
                  </a:cubicBezTo>
                  <a:cubicBezTo>
                    <a:pt x="106" y="46"/>
                    <a:pt x="165" y="91"/>
                    <a:pt x="206" y="119"/>
                  </a:cubicBezTo>
                  <a:cubicBezTo>
                    <a:pt x="196" y="147"/>
                    <a:pt x="179" y="184"/>
                    <a:pt x="176" y="190"/>
                  </a:cubicBezTo>
                  <a:cubicBezTo>
                    <a:pt x="107" y="145"/>
                    <a:pt x="35" y="42"/>
                    <a:pt x="35" y="42"/>
                  </a:cubicBezTo>
                  <a:cubicBezTo>
                    <a:pt x="35" y="42"/>
                    <a:pt x="0" y="0"/>
                    <a:pt x="44" y="53"/>
                  </a:cubicBezTo>
                  <a:close/>
                </a:path>
              </a:pathLst>
            </a:custGeom>
            <a:solidFill>
              <a:srgbClr val="4C4948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80" name="Freeform 171@|5FFC:8224125|FBC:16777215|LFC:0|LBC:16777215"/>
            <p:cNvSpPr/>
            <p:nvPr/>
          </p:nvSpPr>
          <p:spPr>
            <a:xfrm>
              <a:off x="9340850" y="2197100"/>
              <a:ext cx="349250" cy="2746375"/>
            </a:xfrm>
            <a:custGeom>
              <a:avLst/>
              <a:gdLst/>
              <a:ahLst/>
              <a:cxnLst>
                <a:cxn ang="0">
                  <a:pos x="146460" y="127738"/>
                </a:cxn>
                <a:cxn ang="0">
                  <a:pos x="75108" y="1228543"/>
                </a:cxn>
                <a:cxn ang="0">
                  <a:pos x="0" y="2573552"/>
                </a:cxn>
                <a:cxn ang="0">
                  <a:pos x="146460" y="2746375"/>
                </a:cxn>
                <a:cxn ang="0">
                  <a:pos x="195280" y="1164673"/>
                </a:cxn>
                <a:cxn ang="0">
                  <a:pos x="236589" y="127738"/>
                </a:cxn>
                <a:cxn ang="0">
                  <a:pos x="146460" y="127738"/>
                </a:cxn>
              </a:cxnLst>
              <a:pathLst>
                <a:path w="93" h="731">
                  <a:moveTo>
                    <a:pt x="39" y="34"/>
                  </a:moveTo>
                  <a:cubicBezTo>
                    <a:pt x="39" y="34"/>
                    <a:pt x="4" y="241"/>
                    <a:pt x="20" y="327"/>
                  </a:cubicBezTo>
                  <a:cubicBezTo>
                    <a:pt x="0" y="685"/>
                    <a:pt x="0" y="685"/>
                    <a:pt x="0" y="685"/>
                  </a:cubicBezTo>
                  <a:cubicBezTo>
                    <a:pt x="39" y="731"/>
                    <a:pt x="39" y="731"/>
                    <a:pt x="39" y="731"/>
                  </a:cubicBezTo>
                  <a:cubicBezTo>
                    <a:pt x="39" y="731"/>
                    <a:pt x="56" y="374"/>
                    <a:pt x="52" y="310"/>
                  </a:cubicBezTo>
                  <a:cubicBezTo>
                    <a:pt x="47" y="245"/>
                    <a:pt x="93" y="68"/>
                    <a:pt x="63" y="34"/>
                  </a:cubicBezTo>
                  <a:cubicBezTo>
                    <a:pt x="34" y="0"/>
                    <a:pt x="39" y="34"/>
                    <a:pt x="39" y="34"/>
                  </a:cubicBezTo>
                  <a:close/>
                </a:path>
              </a:pathLst>
            </a:custGeom>
            <a:solidFill>
              <a:srgbClr val="7D7D7D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31781" name="组合 81"/>
          <p:cNvGrpSpPr/>
          <p:nvPr/>
        </p:nvGrpSpPr>
        <p:grpSpPr>
          <a:xfrm>
            <a:off x="4711700" y="3240088"/>
            <a:ext cx="869950" cy="1100137"/>
            <a:chOff x="7489826" y="4318000"/>
            <a:chExt cx="1917700" cy="2220913"/>
          </a:xfrm>
        </p:grpSpPr>
        <p:sp>
          <p:nvSpPr>
            <p:cNvPr id="31782" name="Freeform 154@|5FFC:0|FBC:16777215|LFC:0|LBC:16777215"/>
            <p:cNvSpPr/>
            <p:nvPr/>
          </p:nvSpPr>
          <p:spPr>
            <a:xfrm>
              <a:off x="7489826" y="6227763"/>
              <a:ext cx="312738" cy="311150"/>
            </a:xfrm>
            <a:custGeom>
              <a:avLst/>
              <a:gdLst/>
              <a:ahLst/>
              <a:cxnLst>
                <a:cxn ang="0">
                  <a:pos x="0" y="38894"/>
                </a:cxn>
                <a:cxn ang="0">
                  <a:pos x="39092" y="38894"/>
                </a:cxn>
                <a:cxn ang="0">
                  <a:pos x="117277" y="0"/>
                </a:cxn>
                <a:cxn ang="0">
                  <a:pos x="234554" y="116681"/>
                </a:cxn>
                <a:cxn ang="0">
                  <a:pos x="234554" y="194469"/>
                </a:cxn>
                <a:cxn ang="0">
                  <a:pos x="312738" y="233363"/>
                </a:cxn>
                <a:cxn ang="0">
                  <a:pos x="312738" y="272256"/>
                </a:cxn>
                <a:cxn ang="0">
                  <a:pos x="156369" y="272256"/>
                </a:cxn>
                <a:cxn ang="0">
                  <a:pos x="117277" y="194469"/>
                </a:cxn>
                <a:cxn ang="0">
                  <a:pos x="78185" y="155575"/>
                </a:cxn>
                <a:cxn ang="0">
                  <a:pos x="78185" y="155575"/>
                </a:cxn>
                <a:cxn ang="0">
                  <a:pos x="0" y="38894"/>
                </a:cxn>
              </a:cxnLst>
              <a:pathLst>
                <a:path w="8" h="8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3" y="0"/>
                    <a:pt x="6" y="2"/>
                    <a:pt x="6" y="3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8" y="5"/>
                    <a:pt x="8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6" y="8"/>
                    <a:pt x="4" y="7"/>
                  </a:cubicBezTo>
                  <a:cubicBezTo>
                    <a:pt x="4" y="7"/>
                    <a:pt x="4" y="7"/>
                    <a:pt x="3" y="5"/>
                  </a:cubicBezTo>
                  <a:cubicBezTo>
                    <a:pt x="3" y="5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0" y="3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83" name="Freeform 155@|5FFC:2303014|FBC:16777215|LFC:0|LBC:16777215"/>
            <p:cNvSpPr/>
            <p:nvPr/>
          </p:nvSpPr>
          <p:spPr>
            <a:xfrm>
              <a:off x="7607301" y="5097463"/>
              <a:ext cx="665163" cy="1285875"/>
            </a:xfrm>
            <a:custGeom>
              <a:avLst/>
              <a:gdLst/>
              <a:ahLst/>
              <a:cxnLst>
                <a:cxn ang="0">
                  <a:pos x="0" y="1130011"/>
                </a:cxn>
                <a:cxn ang="0">
                  <a:pos x="39127" y="1091045"/>
                </a:cxn>
                <a:cxn ang="0">
                  <a:pos x="39127" y="1052080"/>
                </a:cxn>
                <a:cxn ang="0">
                  <a:pos x="39127" y="1052080"/>
                </a:cxn>
                <a:cxn ang="0">
                  <a:pos x="78254" y="974148"/>
                </a:cxn>
                <a:cxn ang="0">
                  <a:pos x="273891" y="740352"/>
                </a:cxn>
                <a:cxn ang="0">
                  <a:pos x="352145" y="623455"/>
                </a:cxn>
                <a:cxn ang="0">
                  <a:pos x="313018" y="311727"/>
                </a:cxn>
                <a:cxn ang="0">
                  <a:pos x="273891" y="38966"/>
                </a:cxn>
                <a:cxn ang="0">
                  <a:pos x="665163" y="350693"/>
                </a:cxn>
                <a:cxn ang="0">
                  <a:pos x="586909" y="584489"/>
                </a:cxn>
                <a:cxn ang="0">
                  <a:pos x="469527" y="779318"/>
                </a:cxn>
                <a:cxn ang="0">
                  <a:pos x="195636" y="1285875"/>
                </a:cxn>
                <a:cxn ang="0">
                  <a:pos x="0" y="1130011"/>
                </a:cxn>
              </a:cxnLst>
              <a:pathLst>
                <a:path w="17" h="33">
                  <a:moveTo>
                    <a:pt x="0" y="29"/>
                  </a:moveTo>
                  <a:cubicBezTo>
                    <a:pt x="0" y="29"/>
                    <a:pt x="0" y="28"/>
                    <a:pt x="1" y="2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8"/>
                    <a:pt x="1" y="27"/>
                  </a:cubicBezTo>
                  <a:cubicBezTo>
                    <a:pt x="1" y="27"/>
                    <a:pt x="2" y="25"/>
                    <a:pt x="2" y="25"/>
                  </a:cubicBezTo>
                  <a:cubicBezTo>
                    <a:pt x="2" y="25"/>
                    <a:pt x="6" y="20"/>
                    <a:pt x="7" y="19"/>
                  </a:cubicBezTo>
                  <a:cubicBezTo>
                    <a:pt x="9" y="18"/>
                    <a:pt x="9" y="16"/>
                    <a:pt x="9" y="16"/>
                  </a:cubicBezTo>
                  <a:cubicBezTo>
                    <a:pt x="9" y="15"/>
                    <a:pt x="9" y="8"/>
                    <a:pt x="8" y="8"/>
                  </a:cubicBezTo>
                  <a:cubicBezTo>
                    <a:pt x="8" y="7"/>
                    <a:pt x="5" y="2"/>
                    <a:pt x="7" y="1"/>
                  </a:cubicBezTo>
                  <a:cubicBezTo>
                    <a:pt x="9" y="0"/>
                    <a:pt x="17" y="9"/>
                    <a:pt x="17" y="9"/>
                  </a:cubicBezTo>
                  <a:cubicBezTo>
                    <a:pt x="17" y="9"/>
                    <a:pt x="15" y="14"/>
                    <a:pt x="15" y="15"/>
                  </a:cubicBezTo>
                  <a:cubicBezTo>
                    <a:pt x="14" y="16"/>
                    <a:pt x="13" y="20"/>
                    <a:pt x="12" y="20"/>
                  </a:cubicBezTo>
                  <a:cubicBezTo>
                    <a:pt x="12" y="21"/>
                    <a:pt x="6" y="31"/>
                    <a:pt x="5" y="33"/>
                  </a:cubicBezTo>
                  <a:cubicBezTo>
                    <a:pt x="5" y="33"/>
                    <a:pt x="1" y="33"/>
                    <a:pt x="0" y="29"/>
                  </a:cubicBezTo>
                  <a:close/>
                </a:path>
              </a:pathLst>
            </a:custGeom>
            <a:solidFill>
              <a:srgbClr val="26242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84" name="Freeform 156@|5FFC:4737356|FBC:16777215|LFC:0|LBC:16777215"/>
            <p:cNvSpPr/>
            <p:nvPr/>
          </p:nvSpPr>
          <p:spPr>
            <a:xfrm>
              <a:off x="7607301" y="5526088"/>
              <a:ext cx="547688" cy="779463"/>
            </a:xfrm>
            <a:custGeom>
              <a:avLst/>
              <a:gdLst/>
              <a:ahLst/>
              <a:cxnLst>
                <a:cxn ang="0">
                  <a:pos x="391206" y="155893"/>
                </a:cxn>
                <a:cxn ang="0">
                  <a:pos x="508567" y="0"/>
                </a:cxn>
                <a:cxn ang="0">
                  <a:pos x="352085" y="116919"/>
                </a:cxn>
                <a:cxn ang="0">
                  <a:pos x="352085" y="194866"/>
                </a:cxn>
                <a:cxn ang="0">
                  <a:pos x="273844" y="311785"/>
                </a:cxn>
                <a:cxn ang="0">
                  <a:pos x="78241" y="545624"/>
                </a:cxn>
                <a:cxn ang="0">
                  <a:pos x="39121" y="623570"/>
                </a:cxn>
                <a:cxn ang="0">
                  <a:pos x="39121" y="623570"/>
                </a:cxn>
                <a:cxn ang="0">
                  <a:pos x="39121" y="662544"/>
                </a:cxn>
                <a:cxn ang="0">
                  <a:pos x="0" y="701517"/>
                </a:cxn>
                <a:cxn ang="0">
                  <a:pos x="78241" y="779463"/>
                </a:cxn>
                <a:cxn ang="0">
                  <a:pos x="117362" y="779463"/>
                </a:cxn>
                <a:cxn ang="0">
                  <a:pos x="117362" y="779463"/>
                </a:cxn>
                <a:cxn ang="0">
                  <a:pos x="78241" y="662544"/>
                </a:cxn>
                <a:cxn ang="0">
                  <a:pos x="156482" y="701517"/>
                </a:cxn>
                <a:cxn ang="0">
                  <a:pos x="117362" y="584597"/>
                </a:cxn>
                <a:cxn ang="0">
                  <a:pos x="195603" y="662544"/>
                </a:cxn>
                <a:cxn ang="0">
                  <a:pos x="156482" y="506651"/>
                </a:cxn>
                <a:cxn ang="0">
                  <a:pos x="352085" y="389732"/>
                </a:cxn>
                <a:cxn ang="0">
                  <a:pos x="508567" y="38973"/>
                </a:cxn>
                <a:cxn ang="0">
                  <a:pos x="391206" y="155893"/>
                </a:cxn>
              </a:cxnLst>
              <a:pathLst>
                <a:path w="14" h="20">
                  <a:moveTo>
                    <a:pt x="10" y="4"/>
                  </a:moveTo>
                  <a:cubicBezTo>
                    <a:pt x="10" y="4"/>
                    <a:pt x="12" y="1"/>
                    <a:pt x="13" y="0"/>
                  </a:cubicBezTo>
                  <a:cubicBezTo>
                    <a:pt x="13" y="0"/>
                    <a:pt x="10" y="2"/>
                    <a:pt x="9" y="3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5"/>
                    <a:pt x="9" y="7"/>
                    <a:pt x="7" y="8"/>
                  </a:cubicBezTo>
                  <a:cubicBezTo>
                    <a:pt x="6" y="9"/>
                    <a:pt x="2" y="14"/>
                    <a:pt x="2" y="14"/>
                  </a:cubicBezTo>
                  <a:cubicBezTo>
                    <a:pt x="2" y="14"/>
                    <a:pt x="1" y="16"/>
                    <a:pt x="1" y="16"/>
                  </a:cubicBezTo>
                  <a:cubicBezTo>
                    <a:pt x="1" y="17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2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3" y="19"/>
                    <a:pt x="4" y="18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5" y="17"/>
                    <a:pt x="5" y="17"/>
                  </a:cubicBezTo>
                  <a:cubicBezTo>
                    <a:pt x="6" y="16"/>
                    <a:pt x="4" y="13"/>
                    <a:pt x="4" y="13"/>
                  </a:cubicBezTo>
                  <a:cubicBezTo>
                    <a:pt x="4" y="13"/>
                    <a:pt x="7" y="11"/>
                    <a:pt x="9" y="10"/>
                  </a:cubicBezTo>
                  <a:cubicBezTo>
                    <a:pt x="10" y="8"/>
                    <a:pt x="13" y="2"/>
                    <a:pt x="13" y="1"/>
                  </a:cubicBezTo>
                  <a:cubicBezTo>
                    <a:pt x="14" y="0"/>
                    <a:pt x="10" y="4"/>
                    <a:pt x="10" y="4"/>
                  </a:cubicBezTo>
                  <a:close/>
                </a:path>
              </a:pathLst>
            </a:custGeom>
            <a:solidFill>
              <a:srgbClr val="4C4948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85" name="Freeform 157@|5FFC:4737356|FBC:16777215|LFC:0|LBC:16777215"/>
            <p:cNvSpPr/>
            <p:nvPr/>
          </p:nvSpPr>
          <p:spPr>
            <a:xfrm>
              <a:off x="7880351" y="5330825"/>
              <a:ext cx="79375" cy="195263"/>
            </a:xfrm>
            <a:custGeom>
              <a:avLst/>
              <a:gdLst/>
              <a:ahLst/>
              <a:cxnLst>
                <a:cxn ang="0">
                  <a:pos x="39688" y="78105"/>
                </a:cxn>
                <a:cxn ang="0">
                  <a:pos x="79375" y="195263"/>
                </a:cxn>
                <a:cxn ang="0">
                  <a:pos x="79375" y="117158"/>
                </a:cxn>
                <a:cxn ang="0">
                  <a:pos x="79375" y="0"/>
                </a:cxn>
                <a:cxn ang="0">
                  <a:pos x="0" y="0"/>
                </a:cxn>
                <a:cxn ang="0">
                  <a:pos x="39688" y="78105"/>
                </a:cxn>
              </a:cxnLst>
              <a:pathLst>
                <a:path w="2" h="5">
                  <a:moveTo>
                    <a:pt x="1" y="2"/>
                  </a:moveTo>
                  <a:cubicBezTo>
                    <a:pt x="1" y="2"/>
                    <a:pt x="2" y="4"/>
                    <a:pt x="2" y="5"/>
                  </a:cubicBezTo>
                  <a:cubicBezTo>
                    <a:pt x="2" y="5"/>
                    <a:pt x="2" y="4"/>
                    <a:pt x="2" y="3"/>
                  </a:cubicBezTo>
                  <a:cubicBezTo>
                    <a:pt x="2" y="2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solidFill>
              <a:srgbClr val="4C4948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86" name="Freeform 158@|5FFC:9683704|FBC:16777215|LFC:0|LBC:16777215"/>
            <p:cNvSpPr/>
            <p:nvPr/>
          </p:nvSpPr>
          <p:spPr>
            <a:xfrm>
              <a:off x="9055101" y="4552950"/>
              <a:ext cx="352425" cy="544513"/>
            </a:xfrm>
            <a:custGeom>
              <a:avLst/>
              <a:gdLst/>
              <a:ahLst/>
              <a:cxnLst>
                <a:cxn ang="0">
                  <a:pos x="0" y="505619"/>
                </a:cxn>
                <a:cxn ang="0">
                  <a:pos x="78317" y="544513"/>
                </a:cxn>
                <a:cxn ang="0">
                  <a:pos x="313267" y="272257"/>
                </a:cxn>
                <a:cxn ang="0">
                  <a:pos x="352425" y="155575"/>
                </a:cxn>
                <a:cxn ang="0">
                  <a:pos x="352425" y="38894"/>
                </a:cxn>
                <a:cxn ang="0">
                  <a:pos x="352425" y="38894"/>
                </a:cxn>
                <a:cxn ang="0">
                  <a:pos x="313267" y="116681"/>
                </a:cxn>
                <a:cxn ang="0">
                  <a:pos x="313267" y="116681"/>
                </a:cxn>
                <a:cxn ang="0">
                  <a:pos x="313267" y="77788"/>
                </a:cxn>
                <a:cxn ang="0">
                  <a:pos x="313267" y="38894"/>
                </a:cxn>
                <a:cxn ang="0">
                  <a:pos x="274108" y="38894"/>
                </a:cxn>
                <a:cxn ang="0">
                  <a:pos x="274108" y="77788"/>
                </a:cxn>
                <a:cxn ang="0">
                  <a:pos x="274108" y="116681"/>
                </a:cxn>
                <a:cxn ang="0">
                  <a:pos x="274108" y="77788"/>
                </a:cxn>
                <a:cxn ang="0">
                  <a:pos x="274108" y="0"/>
                </a:cxn>
                <a:cxn ang="0">
                  <a:pos x="234950" y="77788"/>
                </a:cxn>
                <a:cxn ang="0">
                  <a:pos x="234950" y="116681"/>
                </a:cxn>
                <a:cxn ang="0">
                  <a:pos x="234950" y="77788"/>
                </a:cxn>
                <a:cxn ang="0">
                  <a:pos x="234950" y="38894"/>
                </a:cxn>
                <a:cxn ang="0">
                  <a:pos x="195792" y="116681"/>
                </a:cxn>
                <a:cxn ang="0">
                  <a:pos x="195792" y="155575"/>
                </a:cxn>
                <a:cxn ang="0">
                  <a:pos x="195792" y="155575"/>
                </a:cxn>
                <a:cxn ang="0">
                  <a:pos x="195792" y="194469"/>
                </a:cxn>
                <a:cxn ang="0">
                  <a:pos x="156633" y="155575"/>
                </a:cxn>
                <a:cxn ang="0">
                  <a:pos x="156633" y="194469"/>
                </a:cxn>
                <a:cxn ang="0">
                  <a:pos x="234950" y="272257"/>
                </a:cxn>
                <a:cxn ang="0">
                  <a:pos x="234950" y="272257"/>
                </a:cxn>
                <a:cxn ang="0">
                  <a:pos x="117475" y="350044"/>
                </a:cxn>
                <a:cxn ang="0">
                  <a:pos x="39158" y="388938"/>
                </a:cxn>
                <a:cxn ang="0">
                  <a:pos x="0" y="505619"/>
                </a:cxn>
              </a:cxnLst>
              <a:pathLst>
                <a:path w="9" h="14">
                  <a:moveTo>
                    <a:pt x="0" y="13"/>
                  </a:moveTo>
                  <a:cubicBezTo>
                    <a:pt x="0" y="13"/>
                    <a:pt x="0" y="14"/>
                    <a:pt x="2" y="14"/>
                  </a:cubicBezTo>
                  <a:cubicBezTo>
                    <a:pt x="2" y="14"/>
                    <a:pt x="8" y="9"/>
                    <a:pt x="8" y="7"/>
                  </a:cubicBezTo>
                  <a:cubicBezTo>
                    <a:pt x="8" y="7"/>
                    <a:pt x="9" y="5"/>
                    <a:pt x="9" y="4"/>
                  </a:cubicBezTo>
                  <a:cubicBezTo>
                    <a:pt x="9" y="4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0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7" y="2"/>
                    <a:pt x="7" y="0"/>
                    <a:pt x="7" y="0"/>
                  </a:cubicBezTo>
                  <a:cubicBezTo>
                    <a:pt x="7" y="0"/>
                    <a:pt x="6" y="0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5" y="5"/>
                    <a:pt x="4" y="4"/>
                    <a:pt x="4" y="4"/>
                  </a:cubicBezTo>
                  <a:cubicBezTo>
                    <a:pt x="4" y="4"/>
                    <a:pt x="3" y="5"/>
                    <a:pt x="4" y="5"/>
                  </a:cubicBezTo>
                  <a:cubicBezTo>
                    <a:pt x="4" y="5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4" y="8"/>
                    <a:pt x="3" y="9"/>
                  </a:cubicBezTo>
                  <a:cubicBezTo>
                    <a:pt x="3" y="9"/>
                    <a:pt x="1" y="10"/>
                    <a:pt x="1" y="10"/>
                  </a:cubicBezTo>
                  <a:cubicBezTo>
                    <a:pt x="0" y="10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F8C29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87" name="Freeform 159@|5FFC:9683704|FBC:16777215|LFC:0|LBC:16777215"/>
            <p:cNvSpPr/>
            <p:nvPr/>
          </p:nvSpPr>
          <p:spPr>
            <a:xfrm>
              <a:off x="7607301" y="4435475"/>
              <a:ext cx="469900" cy="546100"/>
            </a:xfrm>
            <a:custGeom>
              <a:avLst/>
              <a:gdLst/>
              <a:ahLst/>
              <a:cxnLst>
                <a:cxn ang="0">
                  <a:pos x="234950" y="351064"/>
                </a:cxn>
                <a:cxn ang="0">
                  <a:pos x="352425" y="234043"/>
                </a:cxn>
                <a:cxn ang="0">
                  <a:pos x="469900" y="117021"/>
                </a:cxn>
                <a:cxn ang="0">
                  <a:pos x="430742" y="0"/>
                </a:cxn>
                <a:cxn ang="0">
                  <a:pos x="313267" y="117021"/>
                </a:cxn>
                <a:cxn ang="0">
                  <a:pos x="156633" y="312057"/>
                </a:cxn>
                <a:cxn ang="0">
                  <a:pos x="78317" y="351064"/>
                </a:cxn>
                <a:cxn ang="0">
                  <a:pos x="39158" y="390071"/>
                </a:cxn>
                <a:cxn ang="0">
                  <a:pos x="39158" y="429079"/>
                </a:cxn>
                <a:cxn ang="0">
                  <a:pos x="0" y="468086"/>
                </a:cxn>
                <a:cxn ang="0">
                  <a:pos x="39158" y="468086"/>
                </a:cxn>
                <a:cxn ang="0">
                  <a:pos x="78317" y="429079"/>
                </a:cxn>
                <a:cxn ang="0">
                  <a:pos x="39158" y="546100"/>
                </a:cxn>
                <a:cxn ang="0">
                  <a:pos x="78317" y="507093"/>
                </a:cxn>
                <a:cxn ang="0">
                  <a:pos x="117475" y="468086"/>
                </a:cxn>
                <a:cxn ang="0">
                  <a:pos x="117475" y="468086"/>
                </a:cxn>
                <a:cxn ang="0">
                  <a:pos x="117475" y="507093"/>
                </a:cxn>
                <a:cxn ang="0">
                  <a:pos x="117475" y="546100"/>
                </a:cxn>
                <a:cxn ang="0">
                  <a:pos x="156633" y="468086"/>
                </a:cxn>
                <a:cxn ang="0">
                  <a:pos x="234950" y="429079"/>
                </a:cxn>
                <a:cxn ang="0">
                  <a:pos x="274108" y="507093"/>
                </a:cxn>
                <a:cxn ang="0">
                  <a:pos x="274108" y="507093"/>
                </a:cxn>
                <a:cxn ang="0">
                  <a:pos x="274108" y="390071"/>
                </a:cxn>
                <a:cxn ang="0">
                  <a:pos x="234950" y="351064"/>
                </a:cxn>
              </a:cxnLst>
              <a:pathLst>
                <a:path w="12" h="14">
                  <a:moveTo>
                    <a:pt x="6" y="9"/>
                  </a:moveTo>
                  <a:cubicBezTo>
                    <a:pt x="6" y="8"/>
                    <a:pt x="9" y="6"/>
                    <a:pt x="9" y="6"/>
                  </a:cubicBezTo>
                  <a:cubicBezTo>
                    <a:pt x="9" y="6"/>
                    <a:pt x="12" y="4"/>
                    <a:pt x="12" y="3"/>
                  </a:cubicBezTo>
                  <a:cubicBezTo>
                    <a:pt x="12" y="2"/>
                    <a:pt x="11" y="0"/>
                    <a:pt x="11" y="0"/>
                  </a:cubicBezTo>
                  <a:cubicBezTo>
                    <a:pt x="11" y="0"/>
                    <a:pt x="8" y="2"/>
                    <a:pt x="8" y="3"/>
                  </a:cubicBezTo>
                  <a:cubicBezTo>
                    <a:pt x="7" y="3"/>
                    <a:pt x="4" y="8"/>
                    <a:pt x="4" y="8"/>
                  </a:cubicBezTo>
                  <a:cubicBezTo>
                    <a:pt x="4" y="8"/>
                    <a:pt x="3" y="9"/>
                    <a:pt x="2" y="9"/>
                  </a:cubicBezTo>
                  <a:cubicBezTo>
                    <a:pt x="2" y="9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2"/>
                    <a:pt x="0" y="12"/>
                  </a:cubicBezTo>
                  <a:cubicBezTo>
                    <a:pt x="0" y="13"/>
                    <a:pt x="1" y="12"/>
                    <a:pt x="1" y="12"/>
                  </a:cubicBezTo>
                  <a:cubicBezTo>
                    <a:pt x="1" y="12"/>
                    <a:pt x="2" y="11"/>
                    <a:pt x="2" y="11"/>
                  </a:cubicBezTo>
                  <a:cubicBezTo>
                    <a:pt x="2" y="11"/>
                    <a:pt x="0" y="13"/>
                    <a:pt x="1" y="14"/>
                  </a:cubicBezTo>
                  <a:cubicBezTo>
                    <a:pt x="1" y="14"/>
                    <a:pt x="1" y="14"/>
                    <a:pt x="2" y="13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2" y="14"/>
                    <a:pt x="3" y="14"/>
                    <a:pt x="3" y="14"/>
                  </a:cubicBezTo>
                  <a:cubicBezTo>
                    <a:pt x="3" y="14"/>
                    <a:pt x="4" y="12"/>
                    <a:pt x="4" y="12"/>
                  </a:cubicBezTo>
                  <a:cubicBezTo>
                    <a:pt x="4" y="12"/>
                    <a:pt x="5" y="11"/>
                    <a:pt x="6" y="11"/>
                  </a:cubicBezTo>
                  <a:cubicBezTo>
                    <a:pt x="6" y="11"/>
                    <a:pt x="6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2"/>
                    <a:pt x="7" y="10"/>
                    <a:pt x="7" y="10"/>
                  </a:cubicBezTo>
                  <a:cubicBezTo>
                    <a:pt x="7" y="9"/>
                    <a:pt x="6" y="9"/>
                    <a:pt x="6" y="9"/>
                  </a:cubicBezTo>
                  <a:close/>
                </a:path>
              </a:pathLst>
            </a:custGeom>
            <a:solidFill>
              <a:srgbClr val="F8C29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88" name="Freeform 160@|5FFC:9350382|FBC:16777215|LFC:0|LBC:16777215"/>
            <p:cNvSpPr/>
            <p:nvPr/>
          </p:nvSpPr>
          <p:spPr>
            <a:xfrm>
              <a:off x="7724776" y="4513263"/>
              <a:ext cx="352425" cy="468313"/>
            </a:xfrm>
            <a:custGeom>
              <a:avLst/>
              <a:gdLst/>
              <a:ahLst/>
              <a:cxnLst>
                <a:cxn ang="0">
                  <a:pos x="234950" y="156104"/>
                </a:cxn>
                <a:cxn ang="0">
                  <a:pos x="352425" y="39026"/>
                </a:cxn>
                <a:cxn ang="0">
                  <a:pos x="352425" y="0"/>
                </a:cxn>
                <a:cxn ang="0">
                  <a:pos x="274108" y="78052"/>
                </a:cxn>
                <a:cxn ang="0">
                  <a:pos x="78317" y="234157"/>
                </a:cxn>
                <a:cxn ang="0">
                  <a:pos x="117475" y="312209"/>
                </a:cxn>
                <a:cxn ang="0">
                  <a:pos x="39158" y="390261"/>
                </a:cxn>
                <a:cxn ang="0">
                  <a:pos x="0" y="468313"/>
                </a:cxn>
                <a:cxn ang="0">
                  <a:pos x="39158" y="390261"/>
                </a:cxn>
                <a:cxn ang="0">
                  <a:pos x="117475" y="351235"/>
                </a:cxn>
                <a:cxn ang="0">
                  <a:pos x="156633" y="429287"/>
                </a:cxn>
                <a:cxn ang="0">
                  <a:pos x="156633" y="429287"/>
                </a:cxn>
                <a:cxn ang="0">
                  <a:pos x="156633" y="312209"/>
                </a:cxn>
                <a:cxn ang="0">
                  <a:pos x="117475" y="273183"/>
                </a:cxn>
                <a:cxn ang="0">
                  <a:pos x="234950" y="156104"/>
                </a:cxn>
              </a:cxnLst>
              <a:pathLst>
                <a:path w="9" h="12">
                  <a:moveTo>
                    <a:pt x="6" y="4"/>
                  </a:moveTo>
                  <a:cubicBezTo>
                    <a:pt x="6" y="4"/>
                    <a:pt x="9" y="2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8" y="1"/>
                    <a:pt x="7" y="2"/>
                    <a:pt x="7" y="2"/>
                  </a:cubicBezTo>
                  <a:cubicBezTo>
                    <a:pt x="7" y="2"/>
                    <a:pt x="3" y="6"/>
                    <a:pt x="2" y="6"/>
                  </a:cubicBezTo>
                  <a:cubicBezTo>
                    <a:pt x="2" y="6"/>
                    <a:pt x="3" y="7"/>
                    <a:pt x="3" y="8"/>
                  </a:cubicBezTo>
                  <a:cubicBezTo>
                    <a:pt x="3" y="8"/>
                    <a:pt x="1" y="9"/>
                    <a:pt x="1" y="10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2"/>
                    <a:pt x="1" y="10"/>
                    <a:pt x="1" y="10"/>
                  </a:cubicBezTo>
                  <a:cubicBezTo>
                    <a:pt x="1" y="10"/>
                    <a:pt x="2" y="9"/>
                    <a:pt x="3" y="9"/>
                  </a:cubicBezTo>
                  <a:cubicBezTo>
                    <a:pt x="3" y="9"/>
                    <a:pt x="3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4" y="8"/>
                    <a:pt x="4" y="8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3" y="6"/>
                    <a:pt x="6" y="4"/>
                    <a:pt x="6" y="4"/>
                  </a:cubicBez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89" name="Freeform 161@|5FFC:9350382|FBC:16777215|LFC:0|LBC:16777215"/>
            <p:cNvSpPr/>
            <p:nvPr/>
          </p:nvSpPr>
          <p:spPr>
            <a:xfrm>
              <a:off x="9172576" y="4591050"/>
              <a:ext cx="117475" cy="233363"/>
            </a:xfrm>
            <a:custGeom>
              <a:avLst/>
              <a:gdLst/>
              <a:ahLst/>
              <a:cxnLst>
                <a:cxn ang="0">
                  <a:pos x="78317" y="194469"/>
                </a:cxn>
                <a:cxn ang="0">
                  <a:pos x="117475" y="116682"/>
                </a:cxn>
                <a:cxn ang="0">
                  <a:pos x="117475" y="38894"/>
                </a:cxn>
                <a:cxn ang="0">
                  <a:pos x="117475" y="0"/>
                </a:cxn>
                <a:cxn ang="0">
                  <a:pos x="78317" y="77788"/>
                </a:cxn>
                <a:cxn ang="0">
                  <a:pos x="78317" y="116682"/>
                </a:cxn>
                <a:cxn ang="0">
                  <a:pos x="78317" y="116682"/>
                </a:cxn>
                <a:cxn ang="0">
                  <a:pos x="78317" y="155575"/>
                </a:cxn>
                <a:cxn ang="0">
                  <a:pos x="39158" y="116682"/>
                </a:cxn>
                <a:cxn ang="0">
                  <a:pos x="39158" y="155575"/>
                </a:cxn>
                <a:cxn ang="0">
                  <a:pos x="117475" y="233363"/>
                </a:cxn>
                <a:cxn ang="0">
                  <a:pos x="78317" y="194469"/>
                </a:cxn>
              </a:cxnLst>
              <a:pathLst>
                <a:path w="3" h="6">
                  <a:moveTo>
                    <a:pt x="2" y="5"/>
                  </a:moveTo>
                  <a:cubicBezTo>
                    <a:pt x="2" y="5"/>
                    <a:pt x="3" y="4"/>
                    <a:pt x="3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4"/>
                    <a:pt x="1" y="3"/>
                    <a:pt x="1" y="3"/>
                  </a:cubicBezTo>
                  <a:cubicBezTo>
                    <a:pt x="1" y="3"/>
                    <a:pt x="0" y="4"/>
                    <a:pt x="1" y="4"/>
                  </a:cubicBezTo>
                  <a:cubicBezTo>
                    <a:pt x="1" y="4"/>
                    <a:pt x="2" y="6"/>
                    <a:pt x="3" y="6"/>
                  </a:cubicBezTo>
                  <a:cubicBezTo>
                    <a:pt x="3" y="6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90" name="Freeform 162@|5FFC:9350382|FBC:16777215|LFC:0|LBC:16777215"/>
            <p:cNvSpPr/>
            <p:nvPr/>
          </p:nvSpPr>
          <p:spPr>
            <a:xfrm>
              <a:off x="9055101" y="4824413"/>
              <a:ext cx="314325" cy="157163"/>
            </a:xfrm>
            <a:custGeom>
              <a:avLst/>
              <a:gdLst/>
              <a:ahLst/>
              <a:cxnLst>
                <a:cxn ang="0">
                  <a:pos x="117872" y="117872"/>
                </a:cxn>
                <a:cxn ang="0">
                  <a:pos x="275034" y="0"/>
                </a:cxn>
                <a:cxn ang="0">
                  <a:pos x="314325" y="0"/>
                </a:cxn>
                <a:cxn ang="0">
                  <a:pos x="235744" y="0"/>
                </a:cxn>
                <a:cxn ang="0">
                  <a:pos x="235744" y="0"/>
                </a:cxn>
                <a:cxn ang="0">
                  <a:pos x="117872" y="78582"/>
                </a:cxn>
                <a:cxn ang="0">
                  <a:pos x="39291" y="117872"/>
                </a:cxn>
                <a:cxn ang="0">
                  <a:pos x="0" y="157163"/>
                </a:cxn>
                <a:cxn ang="0">
                  <a:pos x="117872" y="117872"/>
                </a:cxn>
              </a:cxnLst>
              <a:pathLst>
                <a:path w="8" h="4">
                  <a:moveTo>
                    <a:pt x="3" y="3"/>
                  </a:moveTo>
                  <a:cubicBezTo>
                    <a:pt x="4" y="2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4" y="1"/>
                    <a:pt x="3" y="2"/>
                  </a:cubicBezTo>
                  <a:cubicBezTo>
                    <a:pt x="3" y="2"/>
                    <a:pt x="1" y="3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1" y="3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91" name="Freeform 163@|5FFC:9350382|FBC:16777215|LFC:0|LBC:16777215"/>
            <p:cNvSpPr/>
            <p:nvPr/>
          </p:nvSpPr>
          <p:spPr>
            <a:xfrm>
              <a:off x="9407526" y="4591050"/>
              <a:ext cx="0" cy="39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9688"/>
                </a:cxn>
                <a:cxn ang="0">
                  <a:pos x="0" y="39688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92" name="Freeform 164@|5FFC:9350382|FBC:16777215|LFC:0|LBC:16777215"/>
            <p:cNvSpPr/>
            <p:nvPr/>
          </p:nvSpPr>
          <p:spPr>
            <a:xfrm>
              <a:off x="9290051" y="4552950"/>
              <a:ext cx="39688" cy="77788"/>
            </a:xfrm>
            <a:custGeom>
              <a:avLst/>
              <a:gdLst/>
              <a:ahLst/>
              <a:cxnLst>
                <a:cxn ang="0">
                  <a:pos x="0" y="77788"/>
                </a:cxn>
                <a:cxn ang="0">
                  <a:pos x="39688" y="77788"/>
                </a:cxn>
                <a:cxn ang="0">
                  <a:pos x="39688" y="0"/>
                </a:cxn>
                <a:cxn ang="0">
                  <a:pos x="0" y="77788"/>
                </a:cxn>
              </a:cxnLst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0"/>
                    <a:pt x="1" y="0"/>
                  </a:cubicBezTo>
                  <a:cubicBezTo>
                    <a:pt x="1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93" name="Freeform 165@|5FFC:9350382|FBC:16777215|LFC:0|LBC:16777215"/>
            <p:cNvSpPr/>
            <p:nvPr/>
          </p:nvSpPr>
          <p:spPr>
            <a:xfrm>
              <a:off x="9329738" y="4552950"/>
              <a:ext cx="39688" cy="77788"/>
            </a:xfrm>
            <a:custGeom>
              <a:avLst/>
              <a:gdLst/>
              <a:ahLst/>
              <a:cxnLst>
                <a:cxn ang="0">
                  <a:pos x="0" y="38894"/>
                </a:cxn>
                <a:cxn ang="0">
                  <a:pos x="0" y="77788"/>
                </a:cxn>
                <a:cxn ang="0">
                  <a:pos x="0" y="77788"/>
                </a:cxn>
                <a:cxn ang="0">
                  <a:pos x="39688" y="77788"/>
                </a:cxn>
                <a:cxn ang="0">
                  <a:pos x="39688" y="77788"/>
                </a:cxn>
                <a:cxn ang="0">
                  <a:pos x="39688" y="38894"/>
                </a:cxn>
                <a:cxn ang="0">
                  <a:pos x="0" y="38894"/>
                </a:cxn>
              </a:cxnLst>
              <a:pathLst>
                <a:path w="1" h="2"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94" name="Freeform 166@|5FFC:2303014|FBC:16777215|LFC:0|LBC:16777215"/>
            <p:cNvSpPr/>
            <p:nvPr/>
          </p:nvSpPr>
          <p:spPr>
            <a:xfrm>
              <a:off x="7762876" y="4981575"/>
              <a:ext cx="939800" cy="895350"/>
            </a:xfrm>
            <a:custGeom>
              <a:avLst/>
              <a:gdLst/>
              <a:ahLst/>
              <a:cxnLst>
                <a:cxn ang="0">
                  <a:pos x="587375" y="544996"/>
                </a:cxn>
                <a:cxn ang="0">
                  <a:pos x="391583" y="700709"/>
                </a:cxn>
                <a:cxn ang="0">
                  <a:pos x="391583" y="700709"/>
                </a:cxn>
                <a:cxn ang="0">
                  <a:pos x="313267" y="700709"/>
                </a:cxn>
                <a:cxn ang="0">
                  <a:pos x="234950" y="739637"/>
                </a:cxn>
                <a:cxn ang="0">
                  <a:pos x="430742" y="895350"/>
                </a:cxn>
                <a:cxn ang="0">
                  <a:pos x="548217" y="817493"/>
                </a:cxn>
                <a:cxn ang="0">
                  <a:pos x="939800" y="544996"/>
                </a:cxn>
                <a:cxn ang="0">
                  <a:pos x="939800" y="428211"/>
                </a:cxn>
                <a:cxn ang="0">
                  <a:pos x="469900" y="155713"/>
                </a:cxn>
                <a:cxn ang="0">
                  <a:pos x="117475" y="38928"/>
                </a:cxn>
                <a:cxn ang="0">
                  <a:pos x="234950" y="428211"/>
                </a:cxn>
                <a:cxn ang="0">
                  <a:pos x="509058" y="506067"/>
                </a:cxn>
                <a:cxn ang="0">
                  <a:pos x="587375" y="544996"/>
                </a:cxn>
              </a:cxnLst>
              <a:pathLst>
                <a:path w="24" h="23">
                  <a:moveTo>
                    <a:pt x="15" y="14"/>
                  </a:moveTo>
                  <a:cubicBezTo>
                    <a:pt x="15" y="14"/>
                    <a:pt x="11" y="17"/>
                    <a:pt x="10" y="18"/>
                  </a:cubicBezTo>
                  <a:cubicBezTo>
                    <a:pt x="9" y="18"/>
                    <a:pt x="10" y="18"/>
                    <a:pt x="10" y="18"/>
                  </a:cubicBezTo>
                  <a:cubicBezTo>
                    <a:pt x="10" y="18"/>
                    <a:pt x="8" y="18"/>
                    <a:pt x="8" y="18"/>
                  </a:cubicBezTo>
                  <a:cubicBezTo>
                    <a:pt x="7" y="18"/>
                    <a:pt x="6" y="19"/>
                    <a:pt x="6" y="19"/>
                  </a:cubicBezTo>
                  <a:cubicBezTo>
                    <a:pt x="6" y="19"/>
                    <a:pt x="7" y="23"/>
                    <a:pt x="11" y="23"/>
                  </a:cubicBezTo>
                  <a:cubicBezTo>
                    <a:pt x="11" y="23"/>
                    <a:pt x="13" y="21"/>
                    <a:pt x="14" y="21"/>
                  </a:cubicBezTo>
                  <a:cubicBezTo>
                    <a:pt x="15" y="20"/>
                    <a:pt x="23" y="15"/>
                    <a:pt x="24" y="14"/>
                  </a:cubicBezTo>
                  <a:cubicBezTo>
                    <a:pt x="24" y="13"/>
                    <a:pt x="24" y="12"/>
                    <a:pt x="24" y="11"/>
                  </a:cubicBezTo>
                  <a:cubicBezTo>
                    <a:pt x="23" y="11"/>
                    <a:pt x="13" y="5"/>
                    <a:pt x="12" y="4"/>
                  </a:cubicBezTo>
                  <a:cubicBezTo>
                    <a:pt x="12" y="3"/>
                    <a:pt x="6" y="0"/>
                    <a:pt x="3" y="1"/>
                  </a:cubicBezTo>
                  <a:cubicBezTo>
                    <a:pt x="3" y="1"/>
                    <a:pt x="0" y="8"/>
                    <a:pt x="6" y="11"/>
                  </a:cubicBezTo>
                  <a:cubicBezTo>
                    <a:pt x="6" y="11"/>
                    <a:pt x="10" y="13"/>
                    <a:pt x="13" y="13"/>
                  </a:cubicBezTo>
                  <a:cubicBezTo>
                    <a:pt x="13" y="13"/>
                    <a:pt x="14" y="13"/>
                    <a:pt x="15" y="14"/>
                  </a:cubicBezTo>
                  <a:close/>
                </a:path>
              </a:pathLst>
            </a:custGeom>
            <a:solidFill>
              <a:srgbClr val="26242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95" name="Freeform 167@|5FFC:15724527|FBC:16777215|LFC:0|LBC:16777215"/>
            <p:cNvSpPr/>
            <p:nvPr/>
          </p:nvSpPr>
          <p:spPr>
            <a:xfrm>
              <a:off x="7880351" y="4318000"/>
              <a:ext cx="1254125" cy="935038"/>
            </a:xfrm>
            <a:custGeom>
              <a:avLst/>
              <a:gdLst/>
              <a:ahLst/>
              <a:cxnLst>
                <a:cxn ang="0">
                  <a:pos x="195957" y="779198"/>
                </a:cxn>
                <a:cxn ang="0">
                  <a:pos x="274340" y="779198"/>
                </a:cxn>
                <a:cxn ang="0">
                  <a:pos x="470297" y="896078"/>
                </a:cxn>
                <a:cxn ang="0">
                  <a:pos x="548680" y="935038"/>
                </a:cxn>
                <a:cxn ang="0">
                  <a:pos x="587871" y="857118"/>
                </a:cxn>
                <a:cxn ang="0">
                  <a:pos x="823020" y="740238"/>
                </a:cxn>
                <a:cxn ang="0">
                  <a:pos x="901402" y="662319"/>
                </a:cxn>
                <a:cxn ang="0">
                  <a:pos x="1097359" y="740238"/>
                </a:cxn>
                <a:cxn ang="0">
                  <a:pos x="1136551" y="779198"/>
                </a:cxn>
                <a:cxn ang="0">
                  <a:pos x="1214934" y="584399"/>
                </a:cxn>
                <a:cxn ang="0">
                  <a:pos x="1097359" y="545439"/>
                </a:cxn>
                <a:cxn ang="0">
                  <a:pos x="823020" y="233760"/>
                </a:cxn>
                <a:cxn ang="0">
                  <a:pos x="823020" y="233760"/>
                </a:cxn>
                <a:cxn ang="0">
                  <a:pos x="744637" y="194800"/>
                </a:cxn>
                <a:cxn ang="0">
                  <a:pos x="666254" y="155840"/>
                </a:cxn>
                <a:cxn ang="0">
                  <a:pos x="587871" y="116880"/>
                </a:cxn>
                <a:cxn ang="0">
                  <a:pos x="352723" y="77920"/>
                </a:cxn>
                <a:cxn ang="0">
                  <a:pos x="352723" y="77920"/>
                </a:cxn>
                <a:cxn ang="0">
                  <a:pos x="274340" y="38960"/>
                </a:cxn>
                <a:cxn ang="0">
                  <a:pos x="195957" y="38960"/>
                </a:cxn>
                <a:cxn ang="0">
                  <a:pos x="156766" y="77920"/>
                </a:cxn>
                <a:cxn ang="0">
                  <a:pos x="195957" y="272719"/>
                </a:cxn>
                <a:cxn ang="0">
                  <a:pos x="235148" y="272719"/>
                </a:cxn>
                <a:cxn ang="0">
                  <a:pos x="235148" y="311679"/>
                </a:cxn>
                <a:cxn ang="0">
                  <a:pos x="352723" y="350639"/>
                </a:cxn>
                <a:cxn ang="0">
                  <a:pos x="39191" y="623359"/>
                </a:cxn>
                <a:cxn ang="0">
                  <a:pos x="78383" y="701279"/>
                </a:cxn>
                <a:cxn ang="0">
                  <a:pos x="195957" y="779198"/>
                </a:cxn>
              </a:cxnLst>
              <a:pathLst>
                <a:path w="32" h="24">
                  <a:moveTo>
                    <a:pt x="5" y="20"/>
                  </a:moveTo>
                  <a:cubicBezTo>
                    <a:pt x="5" y="20"/>
                    <a:pt x="7" y="19"/>
                    <a:pt x="7" y="20"/>
                  </a:cubicBezTo>
                  <a:cubicBezTo>
                    <a:pt x="8" y="21"/>
                    <a:pt x="11" y="21"/>
                    <a:pt x="12" y="23"/>
                  </a:cubicBezTo>
                  <a:cubicBezTo>
                    <a:pt x="13" y="24"/>
                    <a:pt x="14" y="24"/>
                    <a:pt x="14" y="24"/>
                  </a:cubicBezTo>
                  <a:cubicBezTo>
                    <a:pt x="14" y="24"/>
                    <a:pt x="15" y="22"/>
                    <a:pt x="15" y="22"/>
                  </a:cubicBezTo>
                  <a:cubicBezTo>
                    <a:pt x="15" y="23"/>
                    <a:pt x="20" y="19"/>
                    <a:pt x="21" y="19"/>
                  </a:cubicBezTo>
                  <a:cubicBezTo>
                    <a:pt x="22" y="18"/>
                    <a:pt x="23" y="17"/>
                    <a:pt x="23" y="17"/>
                  </a:cubicBezTo>
                  <a:cubicBezTo>
                    <a:pt x="23" y="17"/>
                    <a:pt x="27" y="19"/>
                    <a:pt x="28" y="19"/>
                  </a:cubicBezTo>
                  <a:cubicBezTo>
                    <a:pt x="28" y="19"/>
                    <a:pt x="29" y="20"/>
                    <a:pt x="29" y="20"/>
                  </a:cubicBezTo>
                  <a:cubicBezTo>
                    <a:pt x="30" y="20"/>
                    <a:pt x="32" y="17"/>
                    <a:pt x="31" y="15"/>
                  </a:cubicBezTo>
                  <a:cubicBezTo>
                    <a:pt x="31" y="15"/>
                    <a:pt x="29" y="14"/>
                    <a:pt x="28" y="14"/>
                  </a:cubicBezTo>
                  <a:cubicBezTo>
                    <a:pt x="28" y="13"/>
                    <a:pt x="22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19" y="5"/>
                    <a:pt x="19" y="5"/>
                  </a:cubicBezTo>
                  <a:cubicBezTo>
                    <a:pt x="19" y="5"/>
                    <a:pt x="18" y="4"/>
                    <a:pt x="17" y="4"/>
                  </a:cubicBezTo>
                  <a:cubicBezTo>
                    <a:pt x="17" y="4"/>
                    <a:pt x="15" y="3"/>
                    <a:pt x="15" y="3"/>
                  </a:cubicBezTo>
                  <a:cubicBezTo>
                    <a:pt x="15" y="3"/>
                    <a:pt x="11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7" y="1"/>
                    <a:pt x="7" y="0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2" y="4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8"/>
                    <a:pt x="6" y="8"/>
                  </a:cubicBezTo>
                  <a:cubicBezTo>
                    <a:pt x="7" y="8"/>
                    <a:pt x="9" y="8"/>
                    <a:pt x="9" y="9"/>
                  </a:cubicBezTo>
                  <a:cubicBezTo>
                    <a:pt x="9" y="9"/>
                    <a:pt x="1" y="15"/>
                    <a:pt x="1" y="16"/>
                  </a:cubicBezTo>
                  <a:cubicBezTo>
                    <a:pt x="1" y="16"/>
                    <a:pt x="0" y="18"/>
                    <a:pt x="2" y="18"/>
                  </a:cubicBezTo>
                  <a:cubicBezTo>
                    <a:pt x="3" y="18"/>
                    <a:pt x="5" y="20"/>
                    <a:pt x="5" y="20"/>
                  </a:cubicBezTo>
                  <a:close/>
                </a:path>
              </a:pathLst>
            </a:custGeom>
            <a:solidFill>
              <a:srgbClr val="EFEFE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96" name="Freeform 168@|5FFC:9350382|FBC:16777215|LFC:0|LBC:16777215"/>
            <p:cNvSpPr/>
            <p:nvPr/>
          </p:nvSpPr>
          <p:spPr>
            <a:xfrm>
              <a:off x="8782051" y="4395788"/>
              <a:ext cx="352425" cy="468313"/>
            </a:xfrm>
            <a:custGeom>
              <a:avLst/>
              <a:gdLst/>
              <a:ahLst/>
              <a:cxnLst>
                <a:cxn ang="0">
                  <a:pos x="0" y="156104"/>
                </a:cxn>
                <a:cxn ang="0">
                  <a:pos x="39158" y="390261"/>
                </a:cxn>
                <a:cxn ang="0">
                  <a:pos x="117475" y="390261"/>
                </a:cxn>
                <a:cxn ang="0">
                  <a:pos x="195792" y="429287"/>
                </a:cxn>
                <a:cxn ang="0">
                  <a:pos x="234950" y="429287"/>
                </a:cxn>
                <a:cxn ang="0">
                  <a:pos x="234950" y="390261"/>
                </a:cxn>
                <a:cxn ang="0">
                  <a:pos x="234950" y="390261"/>
                </a:cxn>
                <a:cxn ang="0">
                  <a:pos x="274108" y="390261"/>
                </a:cxn>
                <a:cxn ang="0">
                  <a:pos x="313267" y="351235"/>
                </a:cxn>
                <a:cxn ang="0">
                  <a:pos x="313267" y="273183"/>
                </a:cxn>
                <a:cxn ang="0">
                  <a:pos x="352425" y="234157"/>
                </a:cxn>
                <a:cxn ang="0">
                  <a:pos x="313267" y="117078"/>
                </a:cxn>
                <a:cxn ang="0">
                  <a:pos x="78317" y="78052"/>
                </a:cxn>
                <a:cxn ang="0">
                  <a:pos x="39158" y="156104"/>
                </a:cxn>
                <a:cxn ang="0">
                  <a:pos x="0" y="156104"/>
                </a:cxn>
              </a:cxnLst>
              <a:pathLst>
                <a:path w="9" h="12">
                  <a:moveTo>
                    <a:pt x="0" y="4"/>
                  </a:moveTo>
                  <a:cubicBezTo>
                    <a:pt x="0" y="4"/>
                    <a:pt x="0" y="9"/>
                    <a:pt x="1" y="10"/>
                  </a:cubicBezTo>
                  <a:cubicBezTo>
                    <a:pt x="1" y="10"/>
                    <a:pt x="2" y="10"/>
                    <a:pt x="3" y="10"/>
                  </a:cubicBezTo>
                  <a:cubicBezTo>
                    <a:pt x="3" y="10"/>
                    <a:pt x="4" y="12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7" y="9"/>
                    <a:pt x="8" y="10"/>
                    <a:pt x="8" y="9"/>
                  </a:cubicBezTo>
                  <a:cubicBezTo>
                    <a:pt x="8" y="9"/>
                    <a:pt x="8" y="7"/>
                    <a:pt x="8" y="7"/>
                  </a:cubicBezTo>
                  <a:cubicBezTo>
                    <a:pt x="8" y="7"/>
                    <a:pt x="9" y="6"/>
                    <a:pt x="9" y="6"/>
                  </a:cubicBezTo>
                  <a:cubicBezTo>
                    <a:pt x="9" y="6"/>
                    <a:pt x="9" y="5"/>
                    <a:pt x="8" y="3"/>
                  </a:cubicBezTo>
                  <a:cubicBezTo>
                    <a:pt x="7" y="1"/>
                    <a:pt x="4" y="0"/>
                    <a:pt x="2" y="2"/>
                  </a:cubicBezTo>
                  <a:cubicBezTo>
                    <a:pt x="2" y="2"/>
                    <a:pt x="1" y="2"/>
                    <a:pt x="1" y="4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97" name="Freeform 169@|5FFC:0|FBC:16777215|LFC:0|LBC:16777215"/>
            <p:cNvSpPr/>
            <p:nvPr/>
          </p:nvSpPr>
          <p:spPr>
            <a:xfrm>
              <a:off x="7920038" y="5721350"/>
              <a:ext cx="234950" cy="3889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55575"/>
                </a:cxn>
                <a:cxn ang="0">
                  <a:pos x="39158" y="155575"/>
                </a:cxn>
                <a:cxn ang="0">
                  <a:pos x="156633" y="388938"/>
                </a:cxn>
                <a:cxn ang="0">
                  <a:pos x="195792" y="388938"/>
                </a:cxn>
                <a:cxn ang="0">
                  <a:pos x="156633" y="233363"/>
                </a:cxn>
                <a:cxn ang="0">
                  <a:pos x="195792" y="155575"/>
                </a:cxn>
                <a:cxn ang="0">
                  <a:pos x="78317" y="0"/>
                </a:cxn>
                <a:cxn ang="0">
                  <a:pos x="0" y="0"/>
                </a:cxn>
              </a:cxnLst>
              <a:pathLst>
                <a:path w="6" h="10">
                  <a:moveTo>
                    <a:pt x="0" y="0"/>
                  </a:moveTo>
                  <a:cubicBezTo>
                    <a:pt x="0" y="0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8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5" y="9"/>
                    <a:pt x="4" y="7"/>
                    <a:pt x="4" y="6"/>
                  </a:cubicBezTo>
                  <a:cubicBezTo>
                    <a:pt x="4" y="6"/>
                    <a:pt x="6" y="4"/>
                    <a:pt x="5" y="4"/>
                  </a:cubicBezTo>
                  <a:cubicBezTo>
                    <a:pt x="5" y="3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98" name="Freeform 170@|5FFC:9683704|FBC:16777215|LFC:0|LBC:16777215"/>
            <p:cNvSpPr/>
            <p:nvPr/>
          </p:nvSpPr>
          <p:spPr>
            <a:xfrm>
              <a:off x="8782051" y="4513263"/>
              <a:ext cx="312738" cy="311150"/>
            </a:xfrm>
            <a:custGeom>
              <a:avLst/>
              <a:gdLst/>
              <a:ahLst/>
              <a:cxnLst>
                <a:cxn ang="0">
                  <a:pos x="273646" y="155575"/>
                </a:cxn>
                <a:cxn ang="0">
                  <a:pos x="312738" y="77788"/>
                </a:cxn>
                <a:cxn ang="0">
                  <a:pos x="273646" y="0"/>
                </a:cxn>
                <a:cxn ang="0">
                  <a:pos x="195461" y="116681"/>
                </a:cxn>
                <a:cxn ang="0">
                  <a:pos x="156369" y="77788"/>
                </a:cxn>
                <a:cxn ang="0">
                  <a:pos x="156369" y="155575"/>
                </a:cxn>
                <a:cxn ang="0">
                  <a:pos x="117277" y="155575"/>
                </a:cxn>
                <a:cxn ang="0">
                  <a:pos x="117277" y="194469"/>
                </a:cxn>
                <a:cxn ang="0">
                  <a:pos x="0" y="194469"/>
                </a:cxn>
                <a:cxn ang="0">
                  <a:pos x="0" y="194469"/>
                </a:cxn>
                <a:cxn ang="0">
                  <a:pos x="78185" y="233363"/>
                </a:cxn>
                <a:cxn ang="0">
                  <a:pos x="195461" y="311150"/>
                </a:cxn>
                <a:cxn ang="0">
                  <a:pos x="195461" y="272256"/>
                </a:cxn>
                <a:cxn ang="0">
                  <a:pos x="234554" y="233363"/>
                </a:cxn>
                <a:cxn ang="0">
                  <a:pos x="273646" y="194469"/>
                </a:cxn>
                <a:cxn ang="0">
                  <a:pos x="312738" y="233363"/>
                </a:cxn>
                <a:cxn ang="0">
                  <a:pos x="312738" y="194469"/>
                </a:cxn>
                <a:cxn ang="0">
                  <a:pos x="312738" y="194469"/>
                </a:cxn>
                <a:cxn ang="0">
                  <a:pos x="273646" y="155575"/>
                </a:cxn>
              </a:cxnLst>
              <a:pathLst>
                <a:path w="8" h="8">
                  <a:moveTo>
                    <a:pt x="7" y="4"/>
                  </a:moveTo>
                  <a:cubicBezTo>
                    <a:pt x="7" y="3"/>
                    <a:pt x="8" y="2"/>
                    <a:pt x="8" y="2"/>
                  </a:cubicBezTo>
                  <a:cubicBezTo>
                    <a:pt x="8" y="2"/>
                    <a:pt x="7" y="0"/>
                    <a:pt x="7" y="0"/>
                  </a:cubicBezTo>
                  <a:cubicBezTo>
                    <a:pt x="6" y="0"/>
                    <a:pt x="5" y="3"/>
                    <a:pt x="5" y="3"/>
                  </a:cubicBezTo>
                  <a:cubicBezTo>
                    <a:pt x="5" y="3"/>
                    <a:pt x="4" y="1"/>
                    <a:pt x="4" y="2"/>
                  </a:cubicBezTo>
                  <a:cubicBezTo>
                    <a:pt x="4" y="2"/>
                    <a:pt x="2" y="3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6"/>
                    <a:pt x="2" y="6"/>
                  </a:cubicBezTo>
                  <a:cubicBezTo>
                    <a:pt x="3" y="7"/>
                    <a:pt x="4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5"/>
                  </a:cubicBezTo>
                  <a:cubicBezTo>
                    <a:pt x="7" y="5"/>
                    <a:pt x="7" y="6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7" y="4"/>
                    <a:pt x="7" y="4"/>
                  </a:cubicBezTo>
                  <a:close/>
                </a:path>
              </a:pathLst>
            </a:custGeom>
            <a:solidFill>
              <a:srgbClr val="F8C29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799" name="Freeform 171@|5FFC:4737356|FBC:16777215|LFC:0|LBC:16777215"/>
            <p:cNvSpPr/>
            <p:nvPr/>
          </p:nvSpPr>
          <p:spPr>
            <a:xfrm>
              <a:off x="7997826" y="5526088"/>
              <a:ext cx="587375" cy="350838"/>
            </a:xfrm>
            <a:custGeom>
              <a:avLst/>
              <a:gdLst/>
              <a:ahLst/>
              <a:cxnLst>
                <a:cxn ang="0">
                  <a:pos x="156633" y="155928"/>
                </a:cxn>
                <a:cxn ang="0">
                  <a:pos x="156633" y="155928"/>
                </a:cxn>
                <a:cxn ang="0">
                  <a:pos x="78317" y="155928"/>
                </a:cxn>
                <a:cxn ang="0">
                  <a:pos x="0" y="194910"/>
                </a:cxn>
                <a:cxn ang="0">
                  <a:pos x="195792" y="350838"/>
                </a:cxn>
                <a:cxn ang="0">
                  <a:pos x="274108" y="272874"/>
                </a:cxn>
                <a:cxn ang="0">
                  <a:pos x="78317" y="194910"/>
                </a:cxn>
                <a:cxn ang="0">
                  <a:pos x="234950" y="233892"/>
                </a:cxn>
                <a:cxn ang="0">
                  <a:pos x="156633" y="194910"/>
                </a:cxn>
                <a:cxn ang="0">
                  <a:pos x="156633" y="155928"/>
                </a:cxn>
                <a:cxn ang="0">
                  <a:pos x="352425" y="77964"/>
                </a:cxn>
                <a:cxn ang="0">
                  <a:pos x="587375" y="0"/>
                </a:cxn>
                <a:cxn ang="0">
                  <a:pos x="313267" y="0"/>
                </a:cxn>
                <a:cxn ang="0">
                  <a:pos x="156633" y="155928"/>
                </a:cxn>
              </a:cxnLst>
              <a:pathLst>
                <a:path w="15" h="9">
                  <a:moveTo>
                    <a:pt x="4" y="4"/>
                  </a:move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1" y="9"/>
                    <a:pt x="5" y="9"/>
                  </a:cubicBezTo>
                  <a:cubicBezTo>
                    <a:pt x="5" y="9"/>
                    <a:pt x="6" y="8"/>
                    <a:pt x="7" y="7"/>
                  </a:cubicBezTo>
                  <a:cubicBezTo>
                    <a:pt x="5" y="7"/>
                    <a:pt x="3" y="6"/>
                    <a:pt x="2" y="5"/>
                  </a:cubicBezTo>
                  <a:cubicBezTo>
                    <a:pt x="2" y="5"/>
                    <a:pt x="5" y="6"/>
                    <a:pt x="6" y="6"/>
                  </a:cubicBezTo>
                  <a:cubicBezTo>
                    <a:pt x="6" y="6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7" y="2"/>
                    <a:pt x="9" y="2"/>
                  </a:cubicBezTo>
                  <a:cubicBezTo>
                    <a:pt x="12" y="2"/>
                    <a:pt x="15" y="0"/>
                    <a:pt x="15" y="0"/>
                  </a:cubicBezTo>
                  <a:cubicBezTo>
                    <a:pt x="15" y="0"/>
                    <a:pt x="11" y="0"/>
                    <a:pt x="8" y="0"/>
                  </a:cubicBezTo>
                  <a:cubicBezTo>
                    <a:pt x="8" y="0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4C4948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00" name="Freeform 172@|5FFC:4737356|FBC:16777215|LFC:0|LBC:16777215"/>
            <p:cNvSpPr/>
            <p:nvPr/>
          </p:nvSpPr>
          <p:spPr>
            <a:xfrm>
              <a:off x="7802563" y="5059363"/>
              <a:ext cx="704850" cy="466725"/>
            </a:xfrm>
            <a:custGeom>
              <a:avLst/>
              <a:gdLst/>
              <a:ahLst/>
              <a:cxnLst>
                <a:cxn ang="0">
                  <a:pos x="195792" y="350044"/>
                </a:cxn>
                <a:cxn ang="0">
                  <a:pos x="469900" y="427831"/>
                </a:cxn>
                <a:cxn ang="0">
                  <a:pos x="509058" y="466725"/>
                </a:cxn>
                <a:cxn ang="0">
                  <a:pos x="704850" y="427831"/>
                </a:cxn>
                <a:cxn ang="0">
                  <a:pos x="509058" y="272256"/>
                </a:cxn>
                <a:cxn ang="0">
                  <a:pos x="274108" y="350044"/>
                </a:cxn>
                <a:cxn ang="0">
                  <a:pos x="509058" y="233363"/>
                </a:cxn>
                <a:cxn ang="0">
                  <a:pos x="469900" y="233363"/>
                </a:cxn>
                <a:cxn ang="0">
                  <a:pos x="234950" y="233363"/>
                </a:cxn>
                <a:cxn ang="0">
                  <a:pos x="352425" y="155575"/>
                </a:cxn>
                <a:cxn ang="0">
                  <a:pos x="391583" y="116681"/>
                </a:cxn>
                <a:cxn ang="0">
                  <a:pos x="117475" y="116681"/>
                </a:cxn>
                <a:cxn ang="0">
                  <a:pos x="274108" y="77788"/>
                </a:cxn>
                <a:cxn ang="0">
                  <a:pos x="117475" y="77788"/>
                </a:cxn>
                <a:cxn ang="0">
                  <a:pos x="195792" y="38894"/>
                </a:cxn>
                <a:cxn ang="0">
                  <a:pos x="78317" y="0"/>
                </a:cxn>
                <a:cxn ang="0">
                  <a:pos x="195792" y="350044"/>
                </a:cxn>
              </a:cxnLst>
              <a:pathLst>
                <a:path w="18" h="12">
                  <a:moveTo>
                    <a:pt x="5" y="9"/>
                  </a:moveTo>
                  <a:cubicBezTo>
                    <a:pt x="5" y="9"/>
                    <a:pt x="9" y="11"/>
                    <a:pt x="12" y="11"/>
                  </a:cubicBezTo>
                  <a:cubicBezTo>
                    <a:pt x="12" y="11"/>
                    <a:pt x="13" y="11"/>
                    <a:pt x="13" y="12"/>
                  </a:cubicBezTo>
                  <a:cubicBezTo>
                    <a:pt x="14" y="11"/>
                    <a:pt x="17" y="11"/>
                    <a:pt x="18" y="11"/>
                  </a:cubicBezTo>
                  <a:cubicBezTo>
                    <a:pt x="18" y="11"/>
                    <a:pt x="15" y="7"/>
                    <a:pt x="13" y="7"/>
                  </a:cubicBezTo>
                  <a:cubicBezTo>
                    <a:pt x="11" y="7"/>
                    <a:pt x="7" y="9"/>
                    <a:pt x="7" y="9"/>
                  </a:cubicBezTo>
                  <a:cubicBezTo>
                    <a:pt x="7" y="9"/>
                    <a:pt x="10" y="6"/>
                    <a:pt x="13" y="6"/>
                  </a:cubicBezTo>
                  <a:cubicBezTo>
                    <a:pt x="15" y="6"/>
                    <a:pt x="12" y="6"/>
                    <a:pt x="12" y="6"/>
                  </a:cubicBezTo>
                  <a:cubicBezTo>
                    <a:pt x="12" y="6"/>
                    <a:pt x="8" y="5"/>
                    <a:pt x="6" y="6"/>
                  </a:cubicBezTo>
                  <a:cubicBezTo>
                    <a:pt x="6" y="6"/>
                    <a:pt x="8" y="5"/>
                    <a:pt x="9" y="4"/>
                  </a:cubicBezTo>
                  <a:cubicBezTo>
                    <a:pt x="10" y="4"/>
                    <a:pt x="10" y="3"/>
                    <a:pt x="10" y="3"/>
                  </a:cubicBezTo>
                  <a:cubicBezTo>
                    <a:pt x="10" y="3"/>
                    <a:pt x="4" y="3"/>
                    <a:pt x="3" y="3"/>
                  </a:cubicBezTo>
                  <a:cubicBezTo>
                    <a:pt x="3" y="3"/>
                    <a:pt x="6" y="2"/>
                    <a:pt x="7" y="2"/>
                  </a:cubicBezTo>
                  <a:cubicBezTo>
                    <a:pt x="7" y="1"/>
                    <a:pt x="3" y="2"/>
                    <a:pt x="3" y="2"/>
                  </a:cubicBezTo>
                  <a:cubicBezTo>
                    <a:pt x="3" y="2"/>
                    <a:pt x="6" y="1"/>
                    <a:pt x="5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2"/>
                    <a:pt x="0" y="7"/>
                    <a:pt x="5" y="9"/>
                  </a:cubicBezTo>
                  <a:close/>
                </a:path>
              </a:pathLst>
            </a:custGeom>
            <a:solidFill>
              <a:srgbClr val="4C4948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01" name="Freeform 173@|5FFC:14736338|FBC:16777215|LFC:0|LBC:16777215"/>
            <p:cNvSpPr/>
            <p:nvPr/>
          </p:nvSpPr>
          <p:spPr>
            <a:xfrm>
              <a:off x="8037513" y="4395788"/>
              <a:ext cx="430213" cy="350838"/>
            </a:xfrm>
            <a:custGeom>
              <a:avLst/>
              <a:gdLst/>
              <a:ahLst/>
              <a:cxnLst>
                <a:cxn ang="0">
                  <a:pos x="195551" y="194910"/>
                </a:cxn>
                <a:cxn ang="0">
                  <a:pos x="273772" y="155928"/>
                </a:cxn>
                <a:cxn ang="0">
                  <a:pos x="156441" y="155928"/>
                </a:cxn>
                <a:cxn ang="0">
                  <a:pos x="156441" y="77964"/>
                </a:cxn>
                <a:cxn ang="0">
                  <a:pos x="156441" y="116946"/>
                </a:cxn>
                <a:cxn ang="0">
                  <a:pos x="78221" y="0"/>
                </a:cxn>
                <a:cxn ang="0">
                  <a:pos x="117331" y="155928"/>
                </a:cxn>
                <a:cxn ang="0">
                  <a:pos x="0" y="155928"/>
                </a:cxn>
                <a:cxn ang="0">
                  <a:pos x="39110" y="194910"/>
                </a:cxn>
                <a:cxn ang="0">
                  <a:pos x="78221" y="194910"/>
                </a:cxn>
                <a:cxn ang="0">
                  <a:pos x="78221" y="233892"/>
                </a:cxn>
                <a:cxn ang="0">
                  <a:pos x="195551" y="272874"/>
                </a:cxn>
                <a:cxn ang="0">
                  <a:pos x="156441" y="311856"/>
                </a:cxn>
                <a:cxn ang="0">
                  <a:pos x="195551" y="272874"/>
                </a:cxn>
                <a:cxn ang="0">
                  <a:pos x="430213" y="350838"/>
                </a:cxn>
                <a:cxn ang="0">
                  <a:pos x="195551" y="194910"/>
                </a:cxn>
              </a:cxnLst>
              <a:pathLst>
                <a:path w="11" h="9">
                  <a:moveTo>
                    <a:pt x="5" y="5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4" y="5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2" y="0"/>
                    <a:pt x="2" y="0"/>
                  </a:cubicBezTo>
                  <a:cubicBezTo>
                    <a:pt x="2" y="0"/>
                    <a:pt x="3" y="3"/>
                    <a:pt x="3" y="4"/>
                  </a:cubicBezTo>
                  <a:cubicBezTo>
                    <a:pt x="2" y="4"/>
                    <a:pt x="1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3" y="6"/>
                    <a:pt x="5" y="6"/>
                    <a:pt x="5" y="7"/>
                  </a:cubicBezTo>
                  <a:cubicBezTo>
                    <a:pt x="5" y="7"/>
                    <a:pt x="5" y="7"/>
                    <a:pt x="4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11" y="9"/>
                    <a:pt x="11" y="9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D2DBE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02" name="Freeform 174@|5FFC:14736338|FBC:16777215|LFC:0|LBC:16777215"/>
            <p:cNvSpPr/>
            <p:nvPr/>
          </p:nvSpPr>
          <p:spPr>
            <a:xfrm>
              <a:off x="8194676" y="4435475"/>
              <a:ext cx="38100" cy="39688"/>
            </a:xfrm>
            <a:custGeom>
              <a:avLst/>
              <a:gdLst/>
              <a:ahLst/>
              <a:cxnLst>
                <a:cxn ang="0">
                  <a:pos x="0" y="39688"/>
                </a:cxn>
                <a:cxn ang="0">
                  <a:pos x="38100" y="0"/>
                </a:cxn>
                <a:cxn ang="0">
                  <a:pos x="0" y="39688"/>
                </a:cxn>
              </a:cxnLst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D2DBE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03" name="Freeform 175@|5FFC:14736338|FBC:16777215|LFC:0|LBC:16777215"/>
            <p:cNvSpPr/>
            <p:nvPr/>
          </p:nvSpPr>
          <p:spPr>
            <a:xfrm>
              <a:off x="8272463" y="4435475"/>
              <a:ext cx="782638" cy="817563"/>
            </a:xfrm>
            <a:custGeom>
              <a:avLst/>
              <a:gdLst/>
              <a:ahLst/>
              <a:cxnLst>
                <a:cxn ang="0">
                  <a:pos x="665242" y="545042"/>
                </a:cxn>
                <a:cxn ang="0">
                  <a:pos x="626110" y="506110"/>
                </a:cxn>
                <a:cxn ang="0">
                  <a:pos x="665242" y="428247"/>
                </a:cxn>
                <a:cxn ang="0">
                  <a:pos x="547847" y="467179"/>
                </a:cxn>
                <a:cxn ang="0">
                  <a:pos x="547847" y="467179"/>
                </a:cxn>
                <a:cxn ang="0">
                  <a:pos x="547847" y="350384"/>
                </a:cxn>
                <a:cxn ang="0">
                  <a:pos x="508715" y="311453"/>
                </a:cxn>
                <a:cxn ang="0">
                  <a:pos x="469583" y="116795"/>
                </a:cxn>
                <a:cxn ang="0">
                  <a:pos x="469583" y="116795"/>
                </a:cxn>
                <a:cxn ang="0">
                  <a:pos x="430451" y="272521"/>
                </a:cxn>
                <a:cxn ang="0">
                  <a:pos x="391319" y="233589"/>
                </a:cxn>
                <a:cxn ang="0">
                  <a:pos x="430451" y="311453"/>
                </a:cxn>
                <a:cxn ang="0">
                  <a:pos x="391319" y="350384"/>
                </a:cxn>
                <a:cxn ang="0">
                  <a:pos x="195660" y="0"/>
                </a:cxn>
                <a:cxn ang="0">
                  <a:pos x="156528" y="0"/>
                </a:cxn>
                <a:cxn ang="0">
                  <a:pos x="352187" y="389316"/>
                </a:cxn>
                <a:cxn ang="0">
                  <a:pos x="430451" y="389316"/>
                </a:cxn>
                <a:cxn ang="0">
                  <a:pos x="469583" y="428247"/>
                </a:cxn>
                <a:cxn ang="0">
                  <a:pos x="273923" y="622905"/>
                </a:cxn>
                <a:cxn ang="0">
                  <a:pos x="117396" y="700768"/>
                </a:cxn>
                <a:cxn ang="0">
                  <a:pos x="78264" y="389316"/>
                </a:cxn>
                <a:cxn ang="0">
                  <a:pos x="39132" y="661837"/>
                </a:cxn>
                <a:cxn ang="0">
                  <a:pos x="39132" y="428247"/>
                </a:cxn>
                <a:cxn ang="0">
                  <a:pos x="0" y="700768"/>
                </a:cxn>
                <a:cxn ang="0">
                  <a:pos x="78264" y="778631"/>
                </a:cxn>
                <a:cxn ang="0">
                  <a:pos x="156528" y="817563"/>
                </a:cxn>
                <a:cxn ang="0">
                  <a:pos x="195660" y="739700"/>
                </a:cxn>
                <a:cxn ang="0">
                  <a:pos x="430451" y="622905"/>
                </a:cxn>
                <a:cxn ang="0">
                  <a:pos x="508715" y="545042"/>
                </a:cxn>
                <a:cxn ang="0">
                  <a:pos x="704374" y="622905"/>
                </a:cxn>
                <a:cxn ang="0">
                  <a:pos x="704374" y="622905"/>
                </a:cxn>
                <a:cxn ang="0">
                  <a:pos x="782638" y="545042"/>
                </a:cxn>
                <a:cxn ang="0">
                  <a:pos x="665242" y="545042"/>
                </a:cxn>
              </a:cxnLst>
              <a:pathLst>
                <a:path w="20" h="21">
                  <a:moveTo>
                    <a:pt x="17" y="14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9"/>
                    <a:pt x="14" y="9"/>
                    <a:pt x="14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4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9"/>
                    <a:pt x="10" y="9"/>
                    <a:pt x="10" y="9"/>
                  </a:cubicBezTo>
                  <a:cubicBezTo>
                    <a:pt x="4" y="7"/>
                    <a:pt x="4" y="2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1" y="7"/>
                    <a:pt x="8" y="9"/>
                    <a:pt x="9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1" y="10"/>
                    <a:pt x="12" y="11"/>
                    <a:pt x="12" y="11"/>
                  </a:cubicBezTo>
                  <a:cubicBezTo>
                    <a:pt x="12" y="12"/>
                    <a:pt x="8" y="15"/>
                    <a:pt x="7" y="16"/>
                  </a:cubicBezTo>
                  <a:cubicBezTo>
                    <a:pt x="6" y="17"/>
                    <a:pt x="3" y="18"/>
                    <a:pt x="3" y="18"/>
                  </a:cubicBezTo>
                  <a:cubicBezTo>
                    <a:pt x="4" y="12"/>
                    <a:pt x="2" y="10"/>
                    <a:pt x="2" y="10"/>
                  </a:cubicBezTo>
                  <a:cubicBezTo>
                    <a:pt x="4" y="14"/>
                    <a:pt x="1" y="17"/>
                    <a:pt x="1" y="17"/>
                  </a:cubicBezTo>
                  <a:cubicBezTo>
                    <a:pt x="0" y="15"/>
                    <a:pt x="1" y="11"/>
                    <a:pt x="1" y="11"/>
                  </a:cubicBezTo>
                  <a:cubicBezTo>
                    <a:pt x="0" y="13"/>
                    <a:pt x="0" y="16"/>
                    <a:pt x="0" y="18"/>
                  </a:cubicBezTo>
                  <a:cubicBezTo>
                    <a:pt x="1" y="19"/>
                    <a:pt x="2" y="19"/>
                    <a:pt x="2" y="20"/>
                  </a:cubicBezTo>
                  <a:cubicBezTo>
                    <a:pt x="3" y="21"/>
                    <a:pt x="4" y="21"/>
                    <a:pt x="4" y="21"/>
                  </a:cubicBezTo>
                  <a:cubicBezTo>
                    <a:pt x="4" y="21"/>
                    <a:pt x="5" y="19"/>
                    <a:pt x="5" y="19"/>
                  </a:cubicBezTo>
                  <a:cubicBezTo>
                    <a:pt x="5" y="20"/>
                    <a:pt x="10" y="16"/>
                    <a:pt x="11" y="16"/>
                  </a:cubicBezTo>
                  <a:cubicBezTo>
                    <a:pt x="12" y="15"/>
                    <a:pt x="13" y="14"/>
                    <a:pt x="13" y="14"/>
                  </a:cubicBezTo>
                  <a:cubicBezTo>
                    <a:pt x="13" y="14"/>
                    <a:pt x="17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5"/>
                    <a:pt x="20" y="14"/>
                    <a:pt x="20" y="14"/>
                  </a:cubicBezTo>
                  <a:cubicBezTo>
                    <a:pt x="20" y="14"/>
                    <a:pt x="17" y="14"/>
                    <a:pt x="17" y="14"/>
                  </a:cubicBezTo>
                  <a:close/>
                </a:path>
              </a:pathLst>
            </a:custGeom>
            <a:solidFill>
              <a:srgbClr val="D2DBE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04" name="Freeform 176@|5FFC:15724527|FBC:16777215|LFC:0|LBC:16777215"/>
            <p:cNvSpPr/>
            <p:nvPr/>
          </p:nvSpPr>
          <p:spPr>
            <a:xfrm>
              <a:off x="8742363" y="4552950"/>
              <a:ext cx="77788" cy="233363"/>
            </a:xfrm>
            <a:custGeom>
              <a:avLst/>
              <a:gdLst/>
              <a:ahLst/>
              <a:cxnLst>
                <a:cxn ang="0">
                  <a:pos x="0" y="194469"/>
                </a:cxn>
                <a:cxn ang="0">
                  <a:pos x="77788" y="233363"/>
                </a:cxn>
                <a:cxn ang="0">
                  <a:pos x="77788" y="233363"/>
                </a:cxn>
                <a:cxn ang="0">
                  <a:pos x="38894" y="0"/>
                </a:cxn>
                <a:cxn ang="0">
                  <a:pos x="0" y="0"/>
                </a:cxn>
                <a:cxn ang="0">
                  <a:pos x="0" y="194469"/>
                </a:cxn>
              </a:cxnLst>
              <a:pathLst>
                <a:path w="2" h="6">
                  <a:moveTo>
                    <a:pt x="0" y="5"/>
                  </a:moveTo>
                  <a:cubicBezTo>
                    <a:pt x="0" y="5"/>
                    <a:pt x="1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1" y="2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4"/>
                    <a:pt x="0" y="5"/>
                  </a:cubicBezTo>
                  <a:close/>
                </a:path>
              </a:pathLst>
            </a:custGeom>
            <a:solidFill>
              <a:srgbClr val="EFEFE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05" name="Freeform 177@|5FFC:328965|FBC:16777215|LFC:0|LBC:16777215"/>
            <p:cNvSpPr/>
            <p:nvPr/>
          </p:nvSpPr>
          <p:spPr>
            <a:xfrm>
              <a:off x="8702676" y="4941888"/>
              <a:ext cx="79375" cy="466725"/>
            </a:xfrm>
            <a:custGeom>
              <a:avLst/>
              <a:gdLst/>
              <a:ahLst/>
              <a:cxnLst>
                <a:cxn ang="0">
                  <a:pos x="0" y="466725"/>
                </a:cxn>
                <a:cxn ang="0">
                  <a:pos x="39688" y="427831"/>
                </a:cxn>
                <a:cxn ang="0">
                  <a:pos x="79375" y="0"/>
                </a:cxn>
                <a:cxn ang="0">
                  <a:pos x="39688" y="0"/>
                </a:cxn>
                <a:cxn ang="0">
                  <a:pos x="0" y="466725"/>
                </a:cxn>
              </a:cxnLst>
              <a:pathLst>
                <a:path w="2" h="12">
                  <a:moveTo>
                    <a:pt x="0" y="12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1"/>
                    <a:pt x="0" y="12"/>
                  </a:cubicBezTo>
                  <a:close/>
                </a:path>
              </a:pathLst>
            </a:custGeom>
            <a:solidFill>
              <a:srgbClr val="050505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06" name="Freeform 178@|5FFC:328965|FBC:16777215|LFC:0|LBC:16777215"/>
            <p:cNvSpPr/>
            <p:nvPr/>
          </p:nvSpPr>
          <p:spPr>
            <a:xfrm>
              <a:off x="8702676" y="4786313"/>
              <a:ext cx="117475" cy="739775"/>
            </a:xfrm>
            <a:custGeom>
              <a:avLst/>
              <a:gdLst/>
              <a:ahLst/>
              <a:cxnLst>
                <a:cxn ang="0">
                  <a:pos x="39158" y="739775"/>
                </a:cxn>
                <a:cxn ang="0">
                  <a:pos x="78317" y="661904"/>
                </a:cxn>
                <a:cxn ang="0">
                  <a:pos x="117475" y="77871"/>
                </a:cxn>
                <a:cxn ang="0">
                  <a:pos x="117475" y="0"/>
                </a:cxn>
                <a:cxn ang="0">
                  <a:pos x="78317" y="0"/>
                </a:cxn>
                <a:cxn ang="0">
                  <a:pos x="78317" y="38936"/>
                </a:cxn>
                <a:cxn ang="0">
                  <a:pos x="78317" y="116807"/>
                </a:cxn>
                <a:cxn ang="0">
                  <a:pos x="0" y="700839"/>
                </a:cxn>
                <a:cxn ang="0">
                  <a:pos x="39158" y="739775"/>
                </a:cxn>
              </a:cxnLst>
              <a:pathLst>
                <a:path w="3" h="19">
                  <a:moveTo>
                    <a:pt x="1" y="19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3" y="4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2" y="4"/>
                    <a:pt x="0" y="16"/>
                    <a:pt x="0" y="18"/>
                  </a:cubicBezTo>
                  <a:lnTo>
                    <a:pt x="1" y="19"/>
                  </a:lnTo>
                  <a:close/>
                </a:path>
              </a:pathLst>
            </a:custGeom>
            <a:solidFill>
              <a:srgbClr val="050505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07" name="Freeform 179@|5FFC:0|FBC:16777215|LFC:0|LBC:16777215"/>
            <p:cNvSpPr/>
            <p:nvPr/>
          </p:nvSpPr>
          <p:spPr>
            <a:xfrm>
              <a:off x="8782051" y="4395788"/>
              <a:ext cx="390525" cy="312738"/>
            </a:xfrm>
            <a:custGeom>
              <a:avLst/>
              <a:gdLst/>
              <a:ahLst/>
              <a:cxnLst>
                <a:cxn ang="0">
                  <a:pos x="195263" y="273646"/>
                </a:cxn>
                <a:cxn ang="0">
                  <a:pos x="195263" y="273646"/>
                </a:cxn>
                <a:cxn ang="0">
                  <a:pos x="234315" y="195461"/>
                </a:cxn>
                <a:cxn ang="0">
                  <a:pos x="312420" y="156369"/>
                </a:cxn>
                <a:cxn ang="0">
                  <a:pos x="351473" y="156369"/>
                </a:cxn>
                <a:cxn ang="0">
                  <a:pos x="390525" y="156369"/>
                </a:cxn>
                <a:cxn ang="0">
                  <a:pos x="195263" y="0"/>
                </a:cxn>
                <a:cxn ang="0">
                  <a:pos x="156210" y="0"/>
                </a:cxn>
                <a:cxn ang="0">
                  <a:pos x="117158" y="0"/>
                </a:cxn>
                <a:cxn ang="0">
                  <a:pos x="0" y="156369"/>
                </a:cxn>
                <a:cxn ang="0">
                  <a:pos x="39053" y="312738"/>
                </a:cxn>
                <a:cxn ang="0">
                  <a:pos x="39053" y="273646"/>
                </a:cxn>
                <a:cxn ang="0">
                  <a:pos x="117158" y="273646"/>
                </a:cxn>
                <a:cxn ang="0">
                  <a:pos x="117158" y="195461"/>
                </a:cxn>
                <a:cxn ang="0">
                  <a:pos x="156210" y="156369"/>
                </a:cxn>
                <a:cxn ang="0">
                  <a:pos x="195263" y="234554"/>
                </a:cxn>
                <a:cxn ang="0">
                  <a:pos x="195263" y="273646"/>
                </a:cxn>
              </a:cxnLst>
              <a:pathLst>
                <a:path w="10" h="8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6"/>
                    <a:pt x="6" y="5"/>
                  </a:cubicBezTo>
                  <a:cubicBezTo>
                    <a:pt x="6" y="5"/>
                    <a:pt x="7" y="4"/>
                    <a:pt x="8" y="4"/>
                  </a:cubicBezTo>
                  <a:cubicBezTo>
                    <a:pt x="8" y="4"/>
                    <a:pt x="9" y="5"/>
                    <a:pt x="9" y="4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0" y="4"/>
                    <a:pt x="8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0" y="1"/>
                    <a:pt x="0" y="4"/>
                  </a:cubicBezTo>
                  <a:cubicBezTo>
                    <a:pt x="0" y="6"/>
                    <a:pt x="1" y="8"/>
                    <a:pt x="1" y="8"/>
                  </a:cubicBezTo>
                  <a:cubicBezTo>
                    <a:pt x="1" y="7"/>
                    <a:pt x="1" y="8"/>
                    <a:pt x="1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4"/>
                    <a:pt x="4" y="4"/>
                  </a:cubicBezTo>
                  <a:cubicBezTo>
                    <a:pt x="4" y="4"/>
                    <a:pt x="5" y="5"/>
                    <a:pt x="5" y="6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31808" name="组合 108"/>
          <p:cNvGrpSpPr/>
          <p:nvPr/>
        </p:nvGrpSpPr>
        <p:grpSpPr>
          <a:xfrm>
            <a:off x="6226175" y="2862263"/>
            <a:ext cx="1468438" cy="947737"/>
            <a:chOff x="9690101" y="4786313"/>
            <a:chExt cx="2503486" cy="1624013"/>
          </a:xfrm>
        </p:grpSpPr>
        <p:sp>
          <p:nvSpPr>
            <p:cNvPr id="31809" name="Freeform 183@|5FFC:9350382|FBC:16777215|LFC:0|LBC:16777215"/>
            <p:cNvSpPr/>
            <p:nvPr/>
          </p:nvSpPr>
          <p:spPr>
            <a:xfrm>
              <a:off x="10598150" y="5260976"/>
              <a:ext cx="330200" cy="225425"/>
            </a:xfrm>
            <a:custGeom>
              <a:avLst/>
              <a:gdLst/>
              <a:ahLst/>
              <a:cxnLst>
                <a:cxn ang="0">
                  <a:pos x="110067" y="225425"/>
                </a:cxn>
                <a:cxn ang="0">
                  <a:pos x="302683" y="112713"/>
                </a:cxn>
                <a:cxn ang="0">
                  <a:pos x="0" y="0"/>
                </a:cxn>
                <a:cxn ang="0">
                  <a:pos x="110067" y="225425"/>
                </a:cxn>
              </a:cxnLst>
              <a:pathLst>
                <a:path w="12" h="8">
                  <a:moveTo>
                    <a:pt x="4" y="8"/>
                  </a:moveTo>
                  <a:cubicBezTo>
                    <a:pt x="4" y="8"/>
                    <a:pt x="12" y="6"/>
                    <a:pt x="11" y="4"/>
                  </a:cubicBezTo>
                  <a:cubicBezTo>
                    <a:pt x="10" y="1"/>
                    <a:pt x="2" y="0"/>
                    <a:pt x="0" y="0"/>
                  </a:cubicBezTo>
                  <a:lnTo>
                    <a:pt x="4" y="8"/>
                  </a:ln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10" name="Freeform 184@|5FFC:0|FBC:16777215|LFC:0|LBC:16777215"/>
            <p:cNvSpPr/>
            <p:nvPr/>
          </p:nvSpPr>
          <p:spPr>
            <a:xfrm>
              <a:off x="11753850" y="4981576"/>
              <a:ext cx="109537" cy="28575"/>
            </a:xfrm>
            <a:custGeom>
              <a:avLst/>
              <a:gdLst/>
              <a:ahLst/>
              <a:cxnLst>
                <a:cxn ang="0">
                  <a:pos x="109537" y="28575"/>
                </a:cxn>
                <a:cxn ang="0">
                  <a:pos x="27384" y="28575"/>
                </a:cxn>
                <a:cxn ang="0">
                  <a:pos x="27384" y="0"/>
                </a:cxn>
                <a:cxn ang="0">
                  <a:pos x="109537" y="0"/>
                </a:cxn>
                <a:cxn ang="0">
                  <a:pos x="109537" y="28575"/>
                </a:cxn>
              </a:cxnLst>
              <a:pathLst>
                <a:path w="4" h="1">
                  <a:moveTo>
                    <a:pt x="4" y="1"/>
                  </a:moveTo>
                  <a:cubicBezTo>
                    <a:pt x="4" y="1"/>
                    <a:pt x="2" y="1"/>
                    <a:pt x="1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3" y="0"/>
                    <a:pt x="4" y="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11" name="Freeform 185@|5FFC:6250337|FBC:16777215|LFC:0|LBC:16777215"/>
            <p:cNvSpPr/>
            <p:nvPr/>
          </p:nvSpPr>
          <p:spPr>
            <a:xfrm>
              <a:off x="11642725" y="4926013"/>
              <a:ext cx="550862" cy="560388"/>
            </a:xfrm>
            <a:custGeom>
              <a:avLst/>
              <a:gdLst/>
              <a:ahLst/>
              <a:cxnLst>
                <a:cxn ang="0">
                  <a:pos x="0" y="308213"/>
                </a:cxn>
                <a:cxn ang="0">
                  <a:pos x="302974" y="0"/>
                </a:cxn>
                <a:cxn ang="0">
                  <a:pos x="523319" y="252175"/>
                </a:cxn>
                <a:cxn ang="0">
                  <a:pos x="247888" y="532369"/>
                </a:cxn>
                <a:cxn ang="0">
                  <a:pos x="247888" y="532369"/>
                </a:cxn>
                <a:cxn ang="0">
                  <a:pos x="0" y="308213"/>
                </a:cxn>
              </a:cxnLst>
              <a:pathLst>
                <a:path w="20" h="20">
                  <a:moveTo>
                    <a:pt x="0" y="11"/>
                  </a:moveTo>
                  <a:cubicBezTo>
                    <a:pt x="0" y="11"/>
                    <a:pt x="10" y="0"/>
                    <a:pt x="11" y="0"/>
                  </a:cubicBezTo>
                  <a:cubicBezTo>
                    <a:pt x="11" y="0"/>
                    <a:pt x="20" y="8"/>
                    <a:pt x="19" y="9"/>
                  </a:cubicBezTo>
                  <a:cubicBezTo>
                    <a:pt x="19" y="10"/>
                    <a:pt x="11" y="19"/>
                    <a:pt x="9" y="19"/>
                  </a:cubicBez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8" y="20"/>
                    <a:pt x="0" y="11"/>
                  </a:cubicBezTo>
                  <a:close/>
                </a:path>
              </a:pathLst>
            </a:custGeom>
            <a:solidFill>
              <a:srgbClr val="615F5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12" name="Freeform 186@|5FFC:0|FBC:16777215|LFC:0|LBC:16777215"/>
            <p:cNvSpPr/>
            <p:nvPr/>
          </p:nvSpPr>
          <p:spPr>
            <a:xfrm>
              <a:off x="11671300" y="4926013"/>
              <a:ext cx="495300" cy="503238"/>
            </a:xfrm>
            <a:custGeom>
              <a:avLst/>
              <a:gdLst/>
              <a:ahLst/>
              <a:cxnLst>
                <a:cxn ang="0">
                  <a:pos x="0" y="307534"/>
                </a:cxn>
                <a:cxn ang="0">
                  <a:pos x="110067" y="391407"/>
                </a:cxn>
                <a:cxn ang="0">
                  <a:pos x="385233" y="139788"/>
                </a:cxn>
                <a:cxn ang="0">
                  <a:pos x="302683" y="0"/>
                </a:cxn>
                <a:cxn ang="0">
                  <a:pos x="385233" y="139788"/>
                </a:cxn>
                <a:cxn ang="0">
                  <a:pos x="467783" y="251619"/>
                </a:cxn>
                <a:cxn ang="0">
                  <a:pos x="247650" y="503238"/>
                </a:cxn>
                <a:cxn ang="0">
                  <a:pos x="467783" y="251619"/>
                </a:cxn>
                <a:cxn ang="0">
                  <a:pos x="385233" y="167746"/>
                </a:cxn>
                <a:cxn ang="0">
                  <a:pos x="275167" y="251619"/>
                </a:cxn>
                <a:cxn ang="0">
                  <a:pos x="302683" y="307534"/>
                </a:cxn>
                <a:cxn ang="0">
                  <a:pos x="247650" y="307534"/>
                </a:cxn>
                <a:cxn ang="0">
                  <a:pos x="110067" y="391407"/>
                </a:cxn>
                <a:cxn ang="0">
                  <a:pos x="0" y="307534"/>
                </a:cxn>
              </a:cxnLst>
              <a:pathLst>
                <a:path w="18" h="18">
                  <a:moveTo>
                    <a:pt x="0" y="11"/>
                  </a:moveTo>
                  <a:cubicBezTo>
                    <a:pt x="0" y="11"/>
                    <a:pt x="3" y="14"/>
                    <a:pt x="4" y="14"/>
                  </a:cubicBezTo>
                  <a:cubicBezTo>
                    <a:pt x="5" y="13"/>
                    <a:pt x="14" y="6"/>
                    <a:pt x="14" y="5"/>
                  </a:cubicBezTo>
                  <a:cubicBezTo>
                    <a:pt x="13" y="4"/>
                    <a:pt x="14" y="4"/>
                    <a:pt x="11" y="0"/>
                  </a:cubicBezTo>
                  <a:cubicBezTo>
                    <a:pt x="11" y="0"/>
                    <a:pt x="14" y="4"/>
                    <a:pt x="14" y="5"/>
                  </a:cubicBezTo>
                  <a:cubicBezTo>
                    <a:pt x="14" y="5"/>
                    <a:pt x="18" y="8"/>
                    <a:pt x="17" y="9"/>
                  </a:cubicBezTo>
                  <a:cubicBezTo>
                    <a:pt x="17" y="9"/>
                    <a:pt x="18" y="10"/>
                    <a:pt x="9" y="18"/>
                  </a:cubicBezTo>
                  <a:cubicBezTo>
                    <a:pt x="9" y="18"/>
                    <a:pt x="17" y="10"/>
                    <a:pt x="17" y="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1" y="9"/>
                    <a:pt x="10" y="9"/>
                  </a:cubicBezTo>
                  <a:cubicBezTo>
                    <a:pt x="10" y="9"/>
                    <a:pt x="11" y="10"/>
                    <a:pt x="11" y="11"/>
                  </a:cubicBezTo>
                  <a:cubicBezTo>
                    <a:pt x="10" y="12"/>
                    <a:pt x="9" y="11"/>
                    <a:pt x="9" y="11"/>
                  </a:cubicBezTo>
                  <a:cubicBezTo>
                    <a:pt x="9" y="11"/>
                    <a:pt x="5" y="14"/>
                    <a:pt x="4" y="14"/>
                  </a:cubicBezTo>
                  <a:cubicBezTo>
                    <a:pt x="3" y="14"/>
                    <a:pt x="1" y="12"/>
                    <a:pt x="0" y="1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13" name="Freeform 187@|5FFC:9683704|FBC:16777215|LFC:0|LBC:16777215"/>
            <p:cNvSpPr/>
            <p:nvPr/>
          </p:nvSpPr>
          <p:spPr>
            <a:xfrm>
              <a:off x="11642725" y="4953001"/>
              <a:ext cx="165100" cy="196850"/>
            </a:xfrm>
            <a:custGeom>
              <a:avLst/>
              <a:gdLst/>
              <a:ahLst/>
              <a:cxnLst>
                <a:cxn ang="0">
                  <a:pos x="0" y="196850"/>
                </a:cxn>
                <a:cxn ang="0">
                  <a:pos x="82550" y="168729"/>
                </a:cxn>
                <a:cxn ang="0">
                  <a:pos x="137583" y="140607"/>
                </a:cxn>
                <a:cxn ang="0">
                  <a:pos x="165100" y="112486"/>
                </a:cxn>
                <a:cxn ang="0">
                  <a:pos x="165100" y="112486"/>
                </a:cxn>
                <a:cxn ang="0">
                  <a:pos x="165100" y="84364"/>
                </a:cxn>
                <a:cxn ang="0">
                  <a:pos x="165100" y="84364"/>
                </a:cxn>
                <a:cxn ang="0">
                  <a:pos x="165100" y="56243"/>
                </a:cxn>
                <a:cxn ang="0">
                  <a:pos x="165100" y="28121"/>
                </a:cxn>
                <a:cxn ang="0">
                  <a:pos x="110067" y="28121"/>
                </a:cxn>
                <a:cxn ang="0">
                  <a:pos x="82550" y="56243"/>
                </a:cxn>
                <a:cxn ang="0">
                  <a:pos x="82550" y="28121"/>
                </a:cxn>
                <a:cxn ang="0">
                  <a:pos x="110067" y="0"/>
                </a:cxn>
                <a:cxn ang="0">
                  <a:pos x="82550" y="0"/>
                </a:cxn>
                <a:cxn ang="0">
                  <a:pos x="55033" y="56243"/>
                </a:cxn>
                <a:cxn ang="0">
                  <a:pos x="55033" y="84364"/>
                </a:cxn>
                <a:cxn ang="0">
                  <a:pos x="0" y="140607"/>
                </a:cxn>
                <a:cxn ang="0">
                  <a:pos x="0" y="196850"/>
                </a:cxn>
              </a:cxnLst>
              <a:pathLst>
                <a:path w="6" h="7">
                  <a:moveTo>
                    <a:pt x="0" y="7"/>
                  </a:moveTo>
                  <a:cubicBezTo>
                    <a:pt x="0" y="7"/>
                    <a:pt x="3" y="6"/>
                    <a:pt x="3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5" y="5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2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8C29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14" name="Freeform 188@|5FFC:9350382|FBC:16777215|LFC:0|LBC:16777215"/>
            <p:cNvSpPr/>
            <p:nvPr/>
          </p:nvSpPr>
          <p:spPr>
            <a:xfrm>
              <a:off x="11642725" y="4981576"/>
              <a:ext cx="165100" cy="168275"/>
            </a:xfrm>
            <a:custGeom>
              <a:avLst/>
              <a:gdLst/>
              <a:ahLst/>
              <a:cxnLst>
                <a:cxn ang="0">
                  <a:pos x="165100" y="0"/>
                </a:cxn>
                <a:cxn ang="0">
                  <a:pos x="110067" y="0"/>
                </a:cxn>
                <a:cxn ang="0">
                  <a:pos x="82550" y="28046"/>
                </a:cxn>
                <a:cxn ang="0">
                  <a:pos x="82550" y="0"/>
                </a:cxn>
                <a:cxn ang="0">
                  <a:pos x="82550" y="0"/>
                </a:cxn>
                <a:cxn ang="0">
                  <a:pos x="82550" y="28046"/>
                </a:cxn>
                <a:cxn ang="0">
                  <a:pos x="55033" y="56092"/>
                </a:cxn>
                <a:cxn ang="0">
                  <a:pos x="0" y="112183"/>
                </a:cxn>
                <a:cxn ang="0">
                  <a:pos x="0" y="168275"/>
                </a:cxn>
                <a:cxn ang="0">
                  <a:pos x="82550" y="140229"/>
                </a:cxn>
                <a:cxn ang="0">
                  <a:pos x="137583" y="112183"/>
                </a:cxn>
                <a:cxn ang="0">
                  <a:pos x="137583" y="112183"/>
                </a:cxn>
                <a:cxn ang="0">
                  <a:pos x="137583" y="84138"/>
                </a:cxn>
                <a:cxn ang="0">
                  <a:pos x="137583" y="84138"/>
                </a:cxn>
                <a:cxn ang="0">
                  <a:pos x="137583" y="56092"/>
                </a:cxn>
                <a:cxn ang="0">
                  <a:pos x="110067" y="28046"/>
                </a:cxn>
                <a:cxn ang="0">
                  <a:pos x="165100" y="0"/>
                </a:cxn>
                <a:cxn ang="0">
                  <a:pos x="165100" y="0"/>
                </a:cxn>
              </a:cxnLst>
              <a:pathLst>
                <a:path w="6" h="6">
                  <a:moveTo>
                    <a:pt x="6" y="0"/>
                  </a:moveTo>
                  <a:cubicBezTo>
                    <a:pt x="6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5"/>
                    <a:pt x="3" y="5"/>
                  </a:cubicBezTo>
                  <a:cubicBezTo>
                    <a:pt x="4" y="5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4" y="1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15" name="Freeform 189@|5FFC:9683704|FBC:16777215|LFC:0|LBC:16777215"/>
            <p:cNvSpPr/>
            <p:nvPr/>
          </p:nvSpPr>
          <p:spPr>
            <a:xfrm>
              <a:off x="11176000" y="4841876"/>
              <a:ext cx="192087" cy="223838"/>
            </a:xfrm>
            <a:custGeom>
              <a:avLst/>
              <a:gdLst/>
              <a:ahLst/>
              <a:cxnLst>
                <a:cxn ang="0">
                  <a:pos x="164646" y="223838"/>
                </a:cxn>
                <a:cxn ang="0">
                  <a:pos x="164646" y="195858"/>
                </a:cxn>
                <a:cxn ang="0">
                  <a:pos x="192087" y="195858"/>
                </a:cxn>
                <a:cxn ang="0">
                  <a:pos x="192087" y="139899"/>
                </a:cxn>
                <a:cxn ang="0">
                  <a:pos x="192087" y="111919"/>
                </a:cxn>
                <a:cxn ang="0">
                  <a:pos x="192087" y="55960"/>
                </a:cxn>
                <a:cxn ang="0">
                  <a:pos x="137205" y="27980"/>
                </a:cxn>
                <a:cxn ang="0">
                  <a:pos x="27441" y="0"/>
                </a:cxn>
                <a:cxn ang="0">
                  <a:pos x="0" y="167879"/>
                </a:cxn>
                <a:cxn ang="0">
                  <a:pos x="164646" y="223838"/>
                </a:cxn>
              </a:cxnLst>
              <a:pathLst>
                <a:path w="7" h="8">
                  <a:moveTo>
                    <a:pt x="6" y="8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7" y="3"/>
                    <a:pt x="7" y="2"/>
                  </a:cubicBezTo>
                  <a:cubicBezTo>
                    <a:pt x="7" y="2"/>
                    <a:pt x="5" y="1"/>
                    <a:pt x="5" y="1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1" y="0"/>
                    <a:pt x="0" y="6"/>
                    <a:pt x="0" y="6"/>
                  </a:cubicBezTo>
                  <a:cubicBezTo>
                    <a:pt x="0" y="6"/>
                    <a:pt x="1" y="8"/>
                    <a:pt x="6" y="8"/>
                  </a:cubicBezTo>
                  <a:close/>
                </a:path>
              </a:pathLst>
            </a:custGeom>
            <a:solidFill>
              <a:srgbClr val="F8C29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16" name="Freeform 190@|5FFC:9350382|FBC:16777215|LFC:0|LBC:16777215"/>
            <p:cNvSpPr/>
            <p:nvPr/>
          </p:nvSpPr>
          <p:spPr>
            <a:xfrm>
              <a:off x="11176000" y="4897438"/>
              <a:ext cx="136525" cy="168275"/>
            </a:xfrm>
            <a:custGeom>
              <a:avLst/>
              <a:gdLst/>
              <a:ahLst/>
              <a:cxnLst>
                <a:cxn ang="0">
                  <a:pos x="81915" y="84138"/>
                </a:cxn>
                <a:cxn ang="0">
                  <a:pos x="81915" y="112183"/>
                </a:cxn>
                <a:cxn ang="0">
                  <a:pos x="54610" y="56092"/>
                </a:cxn>
                <a:cxn ang="0">
                  <a:pos x="54610" y="56092"/>
                </a:cxn>
                <a:cxn ang="0">
                  <a:pos x="0" y="112183"/>
                </a:cxn>
                <a:cxn ang="0">
                  <a:pos x="109220" y="168275"/>
                </a:cxn>
                <a:cxn ang="0">
                  <a:pos x="109220" y="140229"/>
                </a:cxn>
                <a:cxn ang="0">
                  <a:pos x="136525" y="112183"/>
                </a:cxn>
                <a:cxn ang="0">
                  <a:pos x="109220" y="84138"/>
                </a:cxn>
                <a:cxn ang="0">
                  <a:pos x="81915" y="84138"/>
                </a:cxn>
              </a:cxnLst>
              <a:pathLst>
                <a:path w="5" h="6">
                  <a:moveTo>
                    <a:pt x="3" y="3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1" y="4"/>
                    <a:pt x="2" y="2"/>
                  </a:cubicBezTo>
                  <a:cubicBezTo>
                    <a:pt x="3" y="0"/>
                    <a:pt x="2" y="2"/>
                    <a:pt x="2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17" name="Freeform 191@|5FFC:9350382|FBC:16777215|LFC:0|LBC:16777215"/>
            <p:cNvSpPr/>
            <p:nvPr/>
          </p:nvSpPr>
          <p:spPr>
            <a:xfrm>
              <a:off x="11312525" y="5010151"/>
              <a:ext cx="55562" cy="26988"/>
            </a:xfrm>
            <a:custGeom>
              <a:avLst/>
              <a:gdLst/>
              <a:ahLst/>
              <a:cxnLst>
                <a:cxn ang="0">
                  <a:pos x="55562" y="0"/>
                </a:cxn>
                <a:cxn ang="0">
                  <a:pos x="27781" y="0"/>
                </a:cxn>
                <a:cxn ang="0">
                  <a:pos x="27781" y="26988"/>
                </a:cxn>
                <a:cxn ang="0">
                  <a:pos x="55562" y="26988"/>
                </a:cxn>
                <a:cxn ang="0">
                  <a:pos x="55562" y="0"/>
                </a:cxn>
              </a:cxnLst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EEAC8E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18" name="Freeform 192@|5FFC:2105393|FBC:16777215|LFC:0|LBC:16777215"/>
            <p:cNvSpPr/>
            <p:nvPr/>
          </p:nvSpPr>
          <p:spPr>
            <a:xfrm>
              <a:off x="11147425" y="4786313"/>
              <a:ext cx="247650" cy="250825"/>
            </a:xfrm>
            <a:custGeom>
              <a:avLst/>
              <a:gdLst/>
              <a:ahLst/>
              <a:cxnLst>
                <a:cxn ang="0">
                  <a:pos x="0" y="250825"/>
                </a:cxn>
                <a:cxn ang="0">
                  <a:pos x="55033" y="222956"/>
                </a:cxn>
                <a:cxn ang="0">
                  <a:pos x="82550" y="167217"/>
                </a:cxn>
                <a:cxn ang="0">
                  <a:pos x="110067" y="167217"/>
                </a:cxn>
                <a:cxn ang="0">
                  <a:pos x="110067" y="222956"/>
                </a:cxn>
                <a:cxn ang="0">
                  <a:pos x="137583" y="222956"/>
                </a:cxn>
                <a:cxn ang="0">
                  <a:pos x="137583" y="167217"/>
                </a:cxn>
                <a:cxn ang="0">
                  <a:pos x="165100" y="139347"/>
                </a:cxn>
                <a:cxn ang="0">
                  <a:pos x="165100" y="111478"/>
                </a:cxn>
                <a:cxn ang="0">
                  <a:pos x="220133" y="111478"/>
                </a:cxn>
                <a:cxn ang="0">
                  <a:pos x="247650" y="83608"/>
                </a:cxn>
                <a:cxn ang="0">
                  <a:pos x="165100" y="27869"/>
                </a:cxn>
                <a:cxn ang="0">
                  <a:pos x="82550" y="27869"/>
                </a:cxn>
                <a:cxn ang="0">
                  <a:pos x="82550" y="27869"/>
                </a:cxn>
                <a:cxn ang="0">
                  <a:pos x="55033" y="27869"/>
                </a:cxn>
                <a:cxn ang="0">
                  <a:pos x="0" y="111478"/>
                </a:cxn>
                <a:cxn ang="0">
                  <a:pos x="0" y="195086"/>
                </a:cxn>
                <a:cxn ang="0">
                  <a:pos x="0" y="250825"/>
                </a:cxn>
              </a:cxnLst>
              <a:pathLst>
                <a:path w="9" h="9">
                  <a:moveTo>
                    <a:pt x="0" y="9"/>
                  </a:moveTo>
                  <a:cubicBezTo>
                    <a:pt x="0" y="9"/>
                    <a:pt x="1" y="8"/>
                    <a:pt x="2" y="8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4" y="6"/>
                    <a:pt x="4" y="6"/>
                  </a:cubicBezTo>
                  <a:cubicBezTo>
                    <a:pt x="4" y="6"/>
                    <a:pt x="4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6"/>
                    <a:pt x="5" y="6"/>
                  </a:cubicBezTo>
                  <a:cubicBezTo>
                    <a:pt x="5" y="6"/>
                    <a:pt x="6" y="5"/>
                    <a:pt x="6" y="5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6" y="4"/>
                    <a:pt x="8" y="4"/>
                    <a:pt x="8" y="4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9" y="3"/>
                    <a:pt x="6" y="2"/>
                    <a:pt x="6" y="1"/>
                  </a:cubicBezTo>
                  <a:cubicBezTo>
                    <a:pt x="6" y="1"/>
                    <a:pt x="4" y="1"/>
                    <a:pt x="3" y="1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0" y="2"/>
                    <a:pt x="0" y="4"/>
                  </a:cubicBezTo>
                  <a:cubicBezTo>
                    <a:pt x="0" y="4"/>
                    <a:pt x="0" y="7"/>
                    <a:pt x="0" y="7"/>
                  </a:cubicBezTo>
                  <a:cubicBezTo>
                    <a:pt x="0" y="7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31202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19" name="Freeform 193@|5FFC:0|FBC:16777215|LFC:0|LBC:16777215"/>
            <p:cNvSpPr/>
            <p:nvPr/>
          </p:nvSpPr>
          <p:spPr>
            <a:xfrm>
              <a:off x="9690101" y="5486401"/>
              <a:ext cx="247650" cy="250825"/>
            </a:xfrm>
            <a:custGeom>
              <a:avLst/>
              <a:gdLst/>
              <a:ahLst/>
              <a:cxnLst>
                <a:cxn ang="0">
                  <a:pos x="0" y="250825"/>
                </a:cxn>
                <a:cxn ang="0">
                  <a:pos x="55033" y="250825"/>
                </a:cxn>
                <a:cxn ang="0">
                  <a:pos x="110067" y="195086"/>
                </a:cxn>
                <a:cxn ang="0">
                  <a:pos x="192617" y="195086"/>
                </a:cxn>
                <a:cxn ang="0">
                  <a:pos x="220133" y="167217"/>
                </a:cxn>
                <a:cxn ang="0">
                  <a:pos x="247650" y="83608"/>
                </a:cxn>
                <a:cxn ang="0">
                  <a:pos x="192617" y="27869"/>
                </a:cxn>
                <a:cxn ang="0">
                  <a:pos x="192617" y="0"/>
                </a:cxn>
                <a:cxn ang="0">
                  <a:pos x="110067" y="55739"/>
                </a:cxn>
                <a:cxn ang="0">
                  <a:pos x="110067" y="83608"/>
                </a:cxn>
                <a:cxn ang="0">
                  <a:pos x="27517" y="167217"/>
                </a:cxn>
                <a:cxn ang="0">
                  <a:pos x="0" y="250825"/>
                </a:cxn>
              </a:cxnLst>
              <a:pathLst>
                <a:path w="9" h="9">
                  <a:moveTo>
                    <a:pt x="0" y="9"/>
                  </a:moveTo>
                  <a:cubicBezTo>
                    <a:pt x="0" y="9"/>
                    <a:pt x="2" y="9"/>
                    <a:pt x="2" y="9"/>
                  </a:cubicBezTo>
                  <a:cubicBezTo>
                    <a:pt x="2" y="9"/>
                    <a:pt x="4" y="7"/>
                    <a:pt x="4" y="7"/>
                  </a:cubicBezTo>
                  <a:cubicBezTo>
                    <a:pt x="5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9" y="3"/>
                    <a:pt x="9" y="3"/>
                  </a:cubicBezTo>
                  <a:cubicBezTo>
                    <a:pt x="9" y="3"/>
                    <a:pt x="8" y="1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ubicBezTo>
                    <a:pt x="6" y="0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5"/>
                    <a:pt x="1" y="6"/>
                  </a:cubicBezTo>
                  <a:cubicBezTo>
                    <a:pt x="1" y="6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20" name="Freeform 194@|5FFC:0|FBC:16777215|LFC:0|LBC:16777215"/>
            <p:cNvSpPr/>
            <p:nvPr/>
          </p:nvSpPr>
          <p:spPr>
            <a:xfrm>
              <a:off x="10680700" y="6270626"/>
              <a:ext cx="301625" cy="139700"/>
            </a:xfrm>
            <a:custGeom>
              <a:avLst/>
              <a:gdLst/>
              <a:ahLst/>
              <a:cxnLst>
                <a:cxn ang="0">
                  <a:pos x="54841" y="0"/>
                </a:cxn>
                <a:cxn ang="0">
                  <a:pos x="27420" y="27940"/>
                </a:cxn>
                <a:cxn ang="0">
                  <a:pos x="27420" y="111760"/>
                </a:cxn>
                <a:cxn ang="0">
                  <a:pos x="0" y="111760"/>
                </a:cxn>
                <a:cxn ang="0">
                  <a:pos x="82261" y="139700"/>
                </a:cxn>
                <a:cxn ang="0">
                  <a:pos x="82261" y="139700"/>
                </a:cxn>
                <a:cxn ang="0">
                  <a:pos x="191943" y="139700"/>
                </a:cxn>
                <a:cxn ang="0">
                  <a:pos x="301625" y="139700"/>
                </a:cxn>
                <a:cxn ang="0">
                  <a:pos x="301625" y="111760"/>
                </a:cxn>
                <a:cxn ang="0">
                  <a:pos x="191943" y="83820"/>
                </a:cxn>
                <a:cxn ang="0">
                  <a:pos x="164523" y="27940"/>
                </a:cxn>
                <a:cxn ang="0">
                  <a:pos x="109682" y="0"/>
                </a:cxn>
                <a:cxn ang="0">
                  <a:pos x="54841" y="0"/>
                </a:cxn>
              </a:cxnLst>
              <a:pathLst>
                <a:path w="11" h="5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7" y="5"/>
                    <a:pt x="7" y="5"/>
                  </a:cubicBezTo>
                  <a:cubicBezTo>
                    <a:pt x="8" y="5"/>
                    <a:pt x="11" y="5"/>
                    <a:pt x="11" y="5"/>
                  </a:cubicBezTo>
                  <a:cubicBezTo>
                    <a:pt x="11" y="5"/>
                    <a:pt x="11" y="4"/>
                    <a:pt x="11" y="4"/>
                  </a:cubicBezTo>
                  <a:cubicBezTo>
                    <a:pt x="10" y="4"/>
                    <a:pt x="8" y="4"/>
                    <a:pt x="7" y="3"/>
                  </a:cubicBezTo>
                  <a:cubicBezTo>
                    <a:pt x="7" y="3"/>
                    <a:pt x="6" y="1"/>
                    <a:pt x="6" y="1"/>
                  </a:cubicBezTo>
                  <a:cubicBezTo>
                    <a:pt x="5" y="0"/>
                    <a:pt x="4" y="0"/>
                    <a:pt x="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21" name="Freeform 195@|5FFC:6245704|FBC:16777215|LFC:0|LBC:16777215"/>
            <p:cNvSpPr/>
            <p:nvPr/>
          </p:nvSpPr>
          <p:spPr>
            <a:xfrm>
              <a:off x="10598150" y="5457826"/>
              <a:ext cx="330200" cy="895350"/>
            </a:xfrm>
            <a:custGeom>
              <a:avLst/>
              <a:gdLst/>
              <a:ahLst/>
              <a:cxnLst>
                <a:cxn ang="0">
                  <a:pos x="302683" y="811411"/>
                </a:cxn>
                <a:cxn ang="0">
                  <a:pos x="220133" y="839391"/>
                </a:cxn>
                <a:cxn ang="0">
                  <a:pos x="110067" y="839391"/>
                </a:cxn>
                <a:cxn ang="0">
                  <a:pos x="137583" y="727472"/>
                </a:cxn>
                <a:cxn ang="0">
                  <a:pos x="137583" y="391716"/>
                </a:cxn>
                <a:cxn ang="0">
                  <a:pos x="27517" y="195858"/>
                </a:cxn>
                <a:cxn ang="0">
                  <a:pos x="27517" y="55959"/>
                </a:cxn>
                <a:cxn ang="0">
                  <a:pos x="165100" y="0"/>
                </a:cxn>
                <a:cxn ang="0">
                  <a:pos x="247650" y="27980"/>
                </a:cxn>
                <a:cxn ang="0">
                  <a:pos x="247650" y="167878"/>
                </a:cxn>
                <a:cxn ang="0">
                  <a:pos x="330200" y="419695"/>
                </a:cxn>
                <a:cxn ang="0">
                  <a:pos x="275167" y="559594"/>
                </a:cxn>
                <a:cxn ang="0">
                  <a:pos x="275167" y="699492"/>
                </a:cxn>
                <a:cxn ang="0">
                  <a:pos x="302683" y="811411"/>
                </a:cxn>
              </a:cxnLst>
              <a:pathLst>
                <a:path w="12" h="32">
                  <a:moveTo>
                    <a:pt x="11" y="29"/>
                  </a:moveTo>
                  <a:cubicBezTo>
                    <a:pt x="11" y="29"/>
                    <a:pt x="9" y="29"/>
                    <a:pt x="8" y="30"/>
                  </a:cubicBezTo>
                  <a:cubicBezTo>
                    <a:pt x="8" y="30"/>
                    <a:pt x="7" y="32"/>
                    <a:pt x="4" y="30"/>
                  </a:cubicBezTo>
                  <a:cubicBezTo>
                    <a:pt x="4" y="30"/>
                    <a:pt x="5" y="27"/>
                    <a:pt x="5" y="26"/>
                  </a:cubicBezTo>
                  <a:cubicBezTo>
                    <a:pt x="5" y="25"/>
                    <a:pt x="5" y="15"/>
                    <a:pt x="5" y="1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3"/>
                    <a:pt x="1" y="2"/>
                  </a:cubicBezTo>
                  <a:cubicBezTo>
                    <a:pt x="1" y="2"/>
                    <a:pt x="6" y="0"/>
                    <a:pt x="6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6"/>
                    <a:pt x="9" y="6"/>
                  </a:cubicBezTo>
                  <a:cubicBezTo>
                    <a:pt x="9" y="7"/>
                    <a:pt x="12" y="13"/>
                    <a:pt x="12" y="15"/>
                  </a:cubicBezTo>
                  <a:cubicBezTo>
                    <a:pt x="12" y="16"/>
                    <a:pt x="11" y="17"/>
                    <a:pt x="10" y="20"/>
                  </a:cubicBezTo>
                  <a:cubicBezTo>
                    <a:pt x="10" y="25"/>
                    <a:pt x="10" y="25"/>
                    <a:pt x="10" y="25"/>
                  </a:cubicBezTo>
                  <a:lnTo>
                    <a:pt x="11" y="29"/>
                  </a:lnTo>
                  <a:close/>
                </a:path>
              </a:pathLst>
            </a:custGeom>
            <a:solidFill>
              <a:srgbClr val="484D5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22" name="Freeform 196@|5FFC:3285793|FBC:16777215|LFC:0|LBC:16777215"/>
            <p:cNvSpPr/>
            <p:nvPr/>
          </p:nvSpPr>
          <p:spPr>
            <a:xfrm>
              <a:off x="10598150" y="5457826"/>
              <a:ext cx="301625" cy="868363"/>
            </a:xfrm>
            <a:custGeom>
              <a:avLst/>
              <a:gdLst/>
              <a:ahLst/>
              <a:cxnLst>
                <a:cxn ang="0">
                  <a:pos x="246784" y="644269"/>
                </a:cxn>
                <a:cxn ang="0">
                  <a:pos x="301625" y="476199"/>
                </a:cxn>
                <a:cxn ang="0">
                  <a:pos x="246784" y="588246"/>
                </a:cxn>
                <a:cxn ang="0">
                  <a:pos x="164523" y="700293"/>
                </a:cxn>
                <a:cxn ang="0">
                  <a:pos x="191943" y="616258"/>
                </a:cxn>
                <a:cxn ang="0">
                  <a:pos x="164523" y="504211"/>
                </a:cxn>
                <a:cxn ang="0">
                  <a:pos x="191943" y="560234"/>
                </a:cxn>
                <a:cxn ang="0">
                  <a:pos x="191943" y="448187"/>
                </a:cxn>
                <a:cxn ang="0">
                  <a:pos x="164523" y="420176"/>
                </a:cxn>
                <a:cxn ang="0">
                  <a:pos x="191943" y="420176"/>
                </a:cxn>
                <a:cxn ang="0">
                  <a:pos x="219364" y="448187"/>
                </a:cxn>
                <a:cxn ang="0">
                  <a:pos x="219364" y="364152"/>
                </a:cxn>
                <a:cxn ang="0">
                  <a:pos x="82261" y="252105"/>
                </a:cxn>
                <a:cxn ang="0">
                  <a:pos x="164523" y="308129"/>
                </a:cxn>
                <a:cxn ang="0">
                  <a:pos x="82261" y="196082"/>
                </a:cxn>
                <a:cxn ang="0">
                  <a:pos x="164523" y="140059"/>
                </a:cxn>
                <a:cxn ang="0">
                  <a:pos x="219364" y="196082"/>
                </a:cxn>
                <a:cxn ang="0">
                  <a:pos x="274205" y="224094"/>
                </a:cxn>
                <a:cxn ang="0">
                  <a:pos x="246784" y="168070"/>
                </a:cxn>
                <a:cxn ang="0">
                  <a:pos x="246784" y="28012"/>
                </a:cxn>
                <a:cxn ang="0">
                  <a:pos x="164523" y="0"/>
                </a:cxn>
                <a:cxn ang="0">
                  <a:pos x="27420" y="56023"/>
                </a:cxn>
                <a:cxn ang="0">
                  <a:pos x="27420" y="196082"/>
                </a:cxn>
                <a:cxn ang="0">
                  <a:pos x="137102" y="392164"/>
                </a:cxn>
                <a:cxn ang="0">
                  <a:pos x="137102" y="728304"/>
                </a:cxn>
                <a:cxn ang="0">
                  <a:pos x="109682" y="840351"/>
                </a:cxn>
                <a:cxn ang="0">
                  <a:pos x="164523" y="868363"/>
                </a:cxn>
                <a:cxn ang="0">
                  <a:pos x="191943" y="728304"/>
                </a:cxn>
                <a:cxn ang="0">
                  <a:pos x="246784" y="644269"/>
                </a:cxn>
              </a:cxnLst>
              <a:pathLst>
                <a:path w="11" h="31">
                  <a:moveTo>
                    <a:pt x="9" y="23"/>
                  </a:moveTo>
                  <a:cubicBezTo>
                    <a:pt x="9" y="22"/>
                    <a:pt x="11" y="17"/>
                    <a:pt x="11" y="17"/>
                  </a:cubicBezTo>
                  <a:cubicBezTo>
                    <a:pt x="11" y="17"/>
                    <a:pt x="9" y="20"/>
                    <a:pt x="9" y="21"/>
                  </a:cubicBezTo>
                  <a:cubicBezTo>
                    <a:pt x="9" y="23"/>
                    <a:pt x="6" y="25"/>
                    <a:pt x="6" y="25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1"/>
                    <a:pt x="6" y="18"/>
                    <a:pt x="6" y="18"/>
                  </a:cubicBezTo>
                  <a:cubicBezTo>
                    <a:pt x="6" y="19"/>
                    <a:pt x="7" y="20"/>
                    <a:pt x="7" y="20"/>
                  </a:cubicBezTo>
                  <a:cubicBezTo>
                    <a:pt x="6" y="19"/>
                    <a:pt x="7" y="16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3"/>
                    <a:pt x="7" y="15"/>
                    <a:pt x="7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9" y="14"/>
                    <a:pt x="8" y="13"/>
                  </a:cubicBezTo>
                  <a:cubicBezTo>
                    <a:pt x="8" y="13"/>
                    <a:pt x="3" y="9"/>
                    <a:pt x="3" y="9"/>
                  </a:cubicBezTo>
                  <a:cubicBezTo>
                    <a:pt x="4" y="9"/>
                    <a:pt x="6" y="11"/>
                    <a:pt x="6" y="11"/>
                  </a:cubicBezTo>
                  <a:cubicBezTo>
                    <a:pt x="5" y="10"/>
                    <a:pt x="3" y="7"/>
                    <a:pt x="3" y="7"/>
                  </a:cubicBezTo>
                  <a:cubicBezTo>
                    <a:pt x="3" y="7"/>
                    <a:pt x="5" y="5"/>
                    <a:pt x="6" y="5"/>
                  </a:cubicBezTo>
                  <a:cubicBezTo>
                    <a:pt x="7" y="4"/>
                    <a:pt x="7" y="6"/>
                    <a:pt x="8" y="7"/>
                  </a:cubicBezTo>
                  <a:cubicBezTo>
                    <a:pt x="8" y="7"/>
                    <a:pt x="9" y="7"/>
                    <a:pt x="10" y="8"/>
                  </a:cubicBezTo>
                  <a:cubicBezTo>
                    <a:pt x="9" y="7"/>
                    <a:pt x="9" y="6"/>
                    <a:pt x="9" y="6"/>
                  </a:cubicBezTo>
                  <a:cubicBezTo>
                    <a:pt x="9" y="6"/>
                    <a:pt x="9" y="1"/>
                    <a:pt x="9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1" y="2"/>
                    <a:pt x="1" y="2"/>
                  </a:cubicBezTo>
                  <a:cubicBezTo>
                    <a:pt x="0" y="3"/>
                    <a:pt x="1" y="7"/>
                    <a:pt x="1" y="7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5" y="25"/>
                    <a:pt x="5" y="26"/>
                  </a:cubicBezTo>
                  <a:cubicBezTo>
                    <a:pt x="5" y="27"/>
                    <a:pt x="4" y="30"/>
                    <a:pt x="4" y="30"/>
                  </a:cubicBezTo>
                  <a:cubicBezTo>
                    <a:pt x="5" y="31"/>
                    <a:pt x="5" y="31"/>
                    <a:pt x="6" y="31"/>
                  </a:cubicBezTo>
                  <a:cubicBezTo>
                    <a:pt x="6" y="29"/>
                    <a:pt x="7" y="26"/>
                    <a:pt x="7" y="26"/>
                  </a:cubicBezTo>
                  <a:cubicBezTo>
                    <a:pt x="7" y="26"/>
                    <a:pt x="9" y="24"/>
                    <a:pt x="9" y="23"/>
                  </a:cubicBezTo>
                  <a:close/>
                </a:path>
              </a:pathLst>
            </a:custGeom>
            <a:solidFill>
              <a:srgbClr val="212332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23" name="Freeform 197@|5FFC:6245704|FBC:16777215|LFC:0|LBC:16777215"/>
            <p:cNvSpPr/>
            <p:nvPr/>
          </p:nvSpPr>
          <p:spPr>
            <a:xfrm>
              <a:off x="9882188" y="5289551"/>
              <a:ext cx="935037" cy="560388"/>
            </a:xfrm>
            <a:custGeom>
              <a:avLst/>
              <a:gdLst/>
              <a:ahLst/>
              <a:cxnLst>
                <a:cxn ang="0">
                  <a:pos x="27501" y="448310"/>
                </a:cxn>
                <a:cxn ang="0">
                  <a:pos x="412516" y="560388"/>
                </a:cxn>
                <a:cxn ang="0">
                  <a:pos x="742529" y="336233"/>
                </a:cxn>
                <a:cxn ang="0">
                  <a:pos x="935037" y="224155"/>
                </a:cxn>
                <a:cxn ang="0">
                  <a:pos x="935037" y="168116"/>
                </a:cxn>
                <a:cxn ang="0">
                  <a:pos x="715028" y="0"/>
                </a:cxn>
                <a:cxn ang="0">
                  <a:pos x="605024" y="84058"/>
                </a:cxn>
                <a:cxn ang="0">
                  <a:pos x="550022" y="196136"/>
                </a:cxn>
                <a:cxn ang="0">
                  <a:pos x="412516" y="392272"/>
                </a:cxn>
                <a:cxn ang="0">
                  <a:pos x="357514" y="364252"/>
                </a:cxn>
                <a:cxn ang="0">
                  <a:pos x="192508" y="336233"/>
                </a:cxn>
                <a:cxn ang="0">
                  <a:pos x="55002" y="280194"/>
                </a:cxn>
                <a:cxn ang="0">
                  <a:pos x="27501" y="448310"/>
                </a:cxn>
              </a:cxnLst>
              <a:pathLst>
                <a:path w="34" h="20">
                  <a:moveTo>
                    <a:pt x="1" y="16"/>
                  </a:moveTo>
                  <a:cubicBezTo>
                    <a:pt x="1" y="16"/>
                    <a:pt x="13" y="20"/>
                    <a:pt x="15" y="20"/>
                  </a:cubicBezTo>
                  <a:cubicBezTo>
                    <a:pt x="15" y="20"/>
                    <a:pt x="26" y="13"/>
                    <a:pt x="27" y="12"/>
                  </a:cubicBezTo>
                  <a:cubicBezTo>
                    <a:pt x="28" y="12"/>
                    <a:pt x="34" y="8"/>
                    <a:pt x="34" y="8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27" y="1"/>
                    <a:pt x="26" y="0"/>
                  </a:cubicBezTo>
                  <a:cubicBezTo>
                    <a:pt x="25" y="0"/>
                    <a:pt x="22" y="2"/>
                    <a:pt x="22" y="3"/>
                  </a:cubicBezTo>
                  <a:cubicBezTo>
                    <a:pt x="21" y="4"/>
                    <a:pt x="20" y="7"/>
                    <a:pt x="20" y="7"/>
                  </a:cubicBezTo>
                  <a:cubicBezTo>
                    <a:pt x="20" y="7"/>
                    <a:pt x="17" y="10"/>
                    <a:pt x="15" y="14"/>
                  </a:cubicBezTo>
                  <a:cubicBezTo>
                    <a:pt x="15" y="14"/>
                    <a:pt x="13" y="13"/>
                    <a:pt x="13" y="13"/>
                  </a:cubicBezTo>
                  <a:cubicBezTo>
                    <a:pt x="12" y="13"/>
                    <a:pt x="8" y="12"/>
                    <a:pt x="7" y="12"/>
                  </a:cubicBezTo>
                  <a:cubicBezTo>
                    <a:pt x="7" y="12"/>
                    <a:pt x="2" y="10"/>
                    <a:pt x="2" y="10"/>
                  </a:cubicBezTo>
                  <a:cubicBezTo>
                    <a:pt x="2" y="10"/>
                    <a:pt x="0" y="12"/>
                    <a:pt x="1" y="16"/>
                  </a:cubicBezTo>
                  <a:close/>
                </a:path>
              </a:pathLst>
            </a:custGeom>
            <a:solidFill>
              <a:srgbClr val="484D5F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24" name="Freeform 198@|5FFC:3285793|FBC:16777215|LFC:0|LBC:16777215"/>
            <p:cNvSpPr/>
            <p:nvPr/>
          </p:nvSpPr>
          <p:spPr>
            <a:xfrm>
              <a:off x="9909175" y="5289551"/>
              <a:ext cx="825500" cy="531813"/>
            </a:xfrm>
            <a:custGeom>
              <a:avLst/>
              <a:gdLst/>
              <a:ahLst/>
              <a:cxnLst>
                <a:cxn ang="0">
                  <a:pos x="825500" y="111961"/>
                </a:cxn>
                <a:cxn ang="0">
                  <a:pos x="687917" y="0"/>
                </a:cxn>
                <a:cxn ang="0">
                  <a:pos x="577850" y="83970"/>
                </a:cxn>
                <a:cxn ang="0">
                  <a:pos x="522817" y="195931"/>
                </a:cxn>
                <a:cxn ang="0">
                  <a:pos x="385233" y="391862"/>
                </a:cxn>
                <a:cxn ang="0">
                  <a:pos x="330200" y="363872"/>
                </a:cxn>
                <a:cxn ang="0">
                  <a:pos x="165100" y="335882"/>
                </a:cxn>
                <a:cxn ang="0">
                  <a:pos x="27517" y="279902"/>
                </a:cxn>
                <a:cxn ang="0">
                  <a:pos x="0" y="335882"/>
                </a:cxn>
                <a:cxn ang="0">
                  <a:pos x="137583" y="419852"/>
                </a:cxn>
                <a:cxn ang="0">
                  <a:pos x="357717" y="531813"/>
                </a:cxn>
                <a:cxn ang="0">
                  <a:pos x="330200" y="475833"/>
                </a:cxn>
                <a:cxn ang="0">
                  <a:pos x="385233" y="419852"/>
                </a:cxn>
                <a:cxn ang="0">
                  <a:pos x="385233" y="531813"/>
                </a:cxn>
                <a:cxn ang="0">
                  <a:pos x="412750" y="419852"/>
                </a:cxn>
                <a:cxn ang="0">
                  <a:pos x="440267" y="475833"/>
                </a:cxn>
                <a:cxn ang="0">
                  <a:pos x="440267" y="363872"/>
                </a:cxn>
                <a:cxn ang="0">
                  <a:pos x="467783" y="391862"/>
                </a:cxn>
                <a:cxn ang="0">
                  <a:pos x="467783" y="419852"/>
                </a:cxn>
                <a:cxn ang="0">
                  <a:pos x="522817" y="335882"/>
                </a:cxn>
                <a:cxn ang="0">
                  <a:pos x="550333" y="279902"/>
                </a:cxn>
                <a:cxn ang="0">
                  <a:pos x="770467" y="139951"/>
                </a:cxn>
                <a:cxn ang="0">
                  <a:pos x="825500" y="111961"/>
                </a:cxn>
              </a:cxnLst>
              <a:pathLst>
                <a:path w="30" h="19">
                  <a:moveTo>
                    <a:pt x="30" y="4"/>
                  </a:moveTo>
                  <a:cubicBezTo>
                    <a:pt x="28" y="2"/>
                    <a:pt x="25" y="1"/>
                    <a:pt x="25" y="0"/>
                  </a:cubicBezTo>
                  <a:cubicBezTo>
                    <a:pt x="24" y="0"/>
                    <a:pt x="21" y="2"/>
                    <a:pt x="21" y="3"/>
                  </a:cubicBezTo>
                  <a:cubicBezTo>
                    <a:pt x="20" y="4"/>
                    <a:pt x="19" y="7"/>
                    <a:pt x="19" y="7"/>
                  </a:cubicBezTo>
                  <a:cubicBezTo>
                    <a:pt x="19" y="7"/>
                    <a:pt x="16" y="10"/>
                    <a:pt x="14" y="14"/>
                  </a:cubicBezTo>
                  <a:cubicBezTo>
                    <a:pt x="14" y="14"/>
                    <a:pt x="12" y="13"/>
                    <a:pt x="12" y="13"/>
                  </a:cubicBezTo>
                  <a:cubicBezTo>
                    <a:pt x="11" y="13"/>
                    <a:pt x="7" y="12"/>
                    <a:pt x="6" y="12"/>
                  </a:cubicBezTo>
                  <a:cubicBezTo>
                    <a:pt x="6" y="12"/>
                    <a:pt x="1" y="10"/>
                    <a:pt x="1" y="10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2" y="12"/>
                    <a:pt x="4" y="13"/>
                    <a:pt x="5" y="15"/>
                  </a:cubicBezTo>
                  <a:cubicBezTo>
                    <a:pt x="5" y="15"/>
                    <a:pt x="12" y="19"/>
                    <a:pt x="13" y="19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3" y="18"/>
                    <a:pt x="14" y="19"/>
                  </a:cubicBezTo>
                  <a:cubicBezTo>
                    <a:pt x="14" y="19"/>
                    <a:pt x="14" y="16"/>
                    <a:pt x="15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4"/>
                    <a:pt x="16" y="13"/>
                  </a:cubicBezTo>
                  <a:cubicBezTo>
                    <a:pt x="16" y="13"/>
                    <a:pt x="16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8" y="15"/>
                    <a:pt x="18" y="12"/>
                    <a:pt x="19" y="12"/>
                  </a:cubicBezTo>
                  <a:cubicBezTo>
                    <a:pt x="19" y="11"/>
                    <a:pt x="20" y="10"/>
                    <a:pt x="20" y="10"/>
                  </a:cubicBezTo>
                  <a:cubicBezTo>
                    <a:pt x="21" y="10"/>
                    <a:pt x="26" y="5"/>
                    <a:pt x="28" y="5"/>
                  </a:cubicBezTo>
                  <a:cubicBezTo>
                    <a:pt x="29" y="5"/>
                    <a:pt x="29" y="4"/>
                    <a:pt x="30" y="4"/>
                  </a:cubicBezTo>
                  <a:close/>
                </a:path>
              </a:pathLst>
            </a:custGeom>
            <a:solidFill>
              <a:srgbClr val="212332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25" name="Freeform 199@|5FFC:0|FBC:16777215|LFC:0|LBC:16777215"/>
            <p:cNvSpPr/>
            <p:nvPr/>
          </p:nvSpPr>
          <p:spPr>
            <a:xfrm>
              <a:off x="10598150" y="5260976"/>
              <a:ext cx="274637" cy="225425"/>
            </a:xfrm>
            <a:custGeom>
              <a:avLst/>
              <a:gdLst/>
              <a:ahLst/>
              <a:cxnLst>
                <a:cxn ang="0">
                  <a:pos x="0" y="28178"/>
                </a:cxn>
                <a:cxn ang="0">
                  <a:pos x="109855" y="140891"/>
                </a:cxn>
                <a:cxn ang="0">
                  <a:pos x="247173" y="225425"/>
                </a:cxn>
                <a:cxn ang="0">
                  <a:pos x="274637" y="197247"/>
                </a:cxn>
                <a:cxn ang="0">
                  <a:pos x="109855" y="84534"/>
                </a:cxn>
                <a:cxn ang="0">
                  <a:pos x="0" y="0"/>
                </a:cxn>
                <a:cxn ang="0">
                  <a:pos x="0" y="28178"/>
                </a:cxn>
              </a:cxnLst>
              <a:pathLst>
                <a:path w="10" h="8">
                  <a:moveTo>
                    <a:pt x="0" y="1"/>
                  </a:moveTo>
                  <a:cubicBezTo>
                    <a:pt x="0" y="1"/>
                    <a:pt x="3" y="4"/>
                    <a:pt x="4" y="5"/>
                  </a:cubicBezTo>
                  <a:cubicBezTo>
                    <a:pt x="4" y="5"/>
                    <a:pt x="7" y="8"/>
                    <a:pt x="9" y="8"/>
                  </a:cubicBezTo>
                  <a:cubicBezTo>
                    <a:pt x="9" y="8"/>
                    <a:pt x="10" y="7"/>
                    <a:pt x="10" y="7"/>
                  </a:cubicBezTo>
                  <a:cubicBezTo>
                    <a:pt x="10" y="6"/>
                    <a:pt x="6" y="4"/>
                    <a:pt x="4" y="3"/>
                  </a:cubicBezTo>
                  <a:cubicBezTo>
                    <a:pt x="3" y="1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26" name="Freeform 200@|5FFC:15262707|FBC:16777215|LFC:0|LBC:16777215"/>
            <p:cNvSpPr/>
            <p:nvPr/>
          </p:nvSpPr>
          <p:spPr>
            <a:xfrm>
              <a:off x="10598150" y="4953001"/>
              <a:ext cx="1127125" cy="673100"/>
            </a:xfrm>
            <a:custGeom>
              <a:avLst/>
              <a:gdLst/>
              <a:ahLst/>
              <a:cxnLst>
                <a:cxn ang="0">
                  <a:pos x="0" y="308504"/>
                </a:cxn>
                <a:cxn ang="0">
                  <a:pos x="219927" y="448733"/>
                </a:cxn>
                <a:cxn ang="0">
                  <a:pos x="247418" y="476779"/>
                </a:cxn>
                <a:cxn ang="0">
                  <a:pos x="192436" y="532871"/>
                </a:cxn>
                <a:cxn ang="0">
                  <a:pos x="274909" y="673100"/>
                </a:cxn>
                <a:cxn ang="0">
                  <a:pos x="302399" y="673100"/>
                </a:cxn>
                <a:cxn ang="0">
                  <a:pos x="302399" y="560917"/>
                </a:cxn>
                <a:cxn ang="0">
                  <a:pos x="357381" y="476779"/>
                </a:cxn>
                <a:cxn ang="0">
                  <a:pos x="577308" y="252413"/>
                </a:cxn>
                <a:cxn ang="0">
                  <a:pos x="687271" y="224367"/>
                </a:cxn>
                <a:cxn ang="0">
                  <a:pos x="989671" y="196321"/>
                </a:cxn>
                <a:cxn ang="0">
                  <a:pos x="1099634" y="196321"/>
                </a:cxn>
                <a:cxn ang="0">
                  <a:pos x="1099634" y="168275"/>
                </a:cxn>
                <a:cxn ang="0">
                  <a:pos x="1044652" y="168275"/>
                </a:cxn>
                <a:cxn ang="0">
                  <a:pos x="1127125" y="140229"/>
                </a:cxn>
                <a:cxn ang="0">
                  <a:pos x="1099634" y="84138"/>
                </a:cxn>
                <a:cxn ang="0">
                  <a:pos x="1017162" y="84138"/>
                </a:cxn>
                <a:cxn ang="0">
                  <a:pos x="879707" y="84138"/>
                </a:cxn>
                <a:cxn ang="0">
                  <a:pos x="687271" y="84138"/>
                </a:cxn>
                <a:cxn ang="0">
                  <a:pos x="632290" y="56092"/>
                </a:cxn>
                <a:cxn ang="0">
                  <a:pos x="604799" y="56092"/>
                </a:cxn>
                <a:cxn ang="0">
                  <a:pos x="577308" y="28046"/>
                </a:cxn>
                <a:cxn ang="0">
                  <a:pos x="494835" y="28046"/>
                </a:cxn>
                <a:cxn ang="0">
                  <a:pos x="384872" y="56092"/>
                </a:cxn>
                <a:cxn ang="0">
                  <a:pos x="219927" y="112183"/>
                </a:cxn>
                <a:cxn ang="0">
                  <a:pos x="192436" y="196321"/>
                </a:cxn>
                <a:cxn ang="0">
                  <a:pos x="192436" y="224367"/>
                </a:cxn>
                <a:cxn ang="0">
                  <a:pos x="137454" y="224367"/>
                </a:cxn>
                <a:cxn ang="0">
                  <a:pos x="109963" y="252413"/>
                </a:cxn>
                <a:cxn ang="0">
                  <a:pos x="27491" y="280458"/>
                </a:cxn>
                <a:cxn ang="0">
                  <a:pos x="0" y="308504"/>
                </a:cxn>
              </a:cxnLst>
              <a:pathLst>
                <a:path w="41" h="24">
                  <a:moveTo>
                    <a:pt x="0" y="11"/>
                  </a:moveTo>
                  <a:cubicBezTo>
                    <a:pt x="0" y="11"/>
                    <a:pt x="8" y="15"/>
                    <a:pt x="8" y="16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6" y="23"/>
                    <a:pt x="10" y="24"/>
                  </a:cubicBezTo>
                  <a:cubicBezTo>
                    <a:pt x="14" y="24"/>
                    <a:pt x="11" y="24"/>
                    <a:pt x="11" y="24"/>
                  </a:cubicBezTo>
                  <a:cubicBezTo>
                    <a:pt x="11" y="24"/>
                    <a:pt x="11" y="20"/>
                    <a:pt x="11" y="20"/>
                  </a:cubicBezTo>
                  <a:cubicBezTo>
                    <a:pt x="11" y="20"/>
                    <a:pt x="13" y="18"/>
                    <a:pt x="13" y="17"/>
                  </a:cubicBezTo>
                  <a:cubicBezTo>
                    <a:pt x="14" y="17"/>
                    <a:pt x="21" y="10"/>
                    <a:pt x="21" y="9"/>
                  </a:cubicBezTo>
                  <a:cubicBezTo>
                    <a:pt x="21" y="9"/>
                    <a:pt x="23" y="8"/>
                    <a:pt x="25" y="8"/>
                  </a:cubicBezTo>
                  <a:cubicBezTo>
                    <a:pt x="26" y="8"/>
                    <a:pt x="35" y="8"/>
                    <a:pt x="36" y="7"/>
                  </a:cubicBezTo>
                  <a:cubicBezTo>
                    <a:pt x="38" y="7"/>
                    <a:pt x="39" y="8"/>
                    <a:pt x="40" y="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41" y="6"/>
                    <a:pt x="41" y="5"/>
                  </a:cubicBezTo>
                  <a:cubicBezTo>
                    <a:pt x="41" y="5"/>
                    <a:pt x="40" y="3"/>
                    <a:pt x="40" y="3"/>
                  </a:cubicBezTo>
                  <a:cubicBezTo>
                    <a:pt x="40" y="3"/>
                    <a:pt x="37" y="3"/>
                    <a:pt x="37" y="3"/>
                  </a:cubicBezTo>
                  <a:cubicBezTo>
                    <a:pt x="36" y="3"/>
                    <a:pt x="32" y="3"/>
                    <a:pt x="32" y="3"/>
                  </a:cubicBezTo>
                  <a:cubicBezTo>
                    <a:pt x="31" y="3"/>
                    <a:pt x="26" y="4"/>
                    <a:pt x="25" y="3"/>
                  </a:cubicBezTo>
                  <a:cubicBezTo>
                    <a:pt x="25" y="3"/>
                    <a:pt x="24" y="3"/>
                    <a:pt x="23" y="2"/>
                  </a:cubicBezTo>
                  <a:cubicBezTo>
                    <a:pt x="23" y="2"/>
                    <a:pt x="22" y="2"/>
                    <a:pt x="22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0"/>
                    <a:pt x="18" y="1"/>
                    <a:pt x="18" y="1"/>
                  </a:cubicBezTo>
                  <a:cubicBezTo>
                    <a:pt x="18" y="1"/>
                    <a:pt x="14" y="2"/>
                    <a:pt x="14" y="2"/>
                  </a:cubicBezTo>
                  <a:cubicBezTo>
                    <a:pt x="14" y="2"/>
                    <a:pt x="8" y="3"/>
                    <a:pt x="8" y="4"/>
                  </a:cubicBezTo>
                  <a:cubicBezTo>
                    <a:pt x="8" y="4"/>
                    <a:pt x="7" y="7"/>
                    <a:pt x="7" y="7"/>
                  </a:cubicBez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6" y="8"/>
                    <a:pt x="5" y="8"/>
                  </a:cubicBezTo>
                  <a:cubicBezTo>
                    <a:pt x="5" y="9"/>
                    <a:pt x="4" y="10"/>
                    <a:pt x="4" y="9"/>
                  </a:cubicBezTo>
                  <a:cubicBezTo>
                    <a:pt x="3" y="9"/>
                    <a:pt x="2" y="9"/>
                    <a:pt x="1" y="10"/>
                  </a:cubicBezTo>
                  <a:cubicBezTo>
                    <a:pt x="1" y="10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F3E3E8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27" name="Freeform 201@|5FFC:13026263|FBC:16777215|LFC:0|LBC:16777215"/>
            <p:cNvSpPr/>
            <p:nvPr/>
          </p:nvSpPr>
          <p:spPr>
            <a:xfrm>
              <a:off x="10872788" y="54864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7C3C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28" name="Rectangle 202@|1FFC:13026263|FBC:16777215|LFC:0|LBC:16777215"/>
            <p:cNvSpPr/>
            <p:nvPr/>
          </p:nvSpPr>
          <p:spPr>
            <a:xfrm>
              <a:off x="11533188" y="5094288"/>
              <a:ext cx="1587" cy="1588"/>
            </a:xfrm>
            <a:prstGeom prst="rect">
              <a:avLst/>
            </a:prstGeom>
            <a:solidFill>
              <a:srgbClr val="D7C3C6"/>
            </a:solidFill>
            <a:ln w="9525">
              <a:noFill/>
            </a:ln>
          </p:spPr>
          <p:txBody>
            <a:bodyPr anchor="t" anchorCtr="0"/>
            <a:p>
              <a:endPara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1829" name="Freeform 203@|5FFC:13026263|FBC:16777215|LFC:0|LBC:16777215"/>
            <p:cNvSpPr/>
            <p:nvPr/>
          </p:nvSpPr>
          <p:spPr>
            <a:xfrm>
              <a:off x="11588750" y="5065713"/>
              <a:ext cx="26987" cy="28575"/>
            </a:xfrm>
            <a:custGeom>
              <a:avLst/>
              <a:gdLst/>
              <a:ahLst/>
              <a:cxnLst>
                <a:cxn ang="0">
                  <a:pos x="0" y="28575"/>
                </a:cxn>
                <a:cxn ang="0">
                  <a:pos x="26987" y="0"/>
                </a:cxn>
                <a:cxn ang="0">
                  <a:pos x="0" y="28575"/>
                </a:cxn>
              </a:cxnLst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D7C3C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30" name="Freeform 204@|5FFC:13026263|FBC:16777215|LFC:0|LBC:16777215"/>
            <p:cNvSpPr>
              <a:spLocks noEditPoints="1"/>
            </p:cNvSpPr>
            <p:nvPr/>
          </p:nvSpPr>
          <p:spPr>
            <a:xfrm>
              <a:off x="10598150" y="4981576"/>
              <a:ext cx="1017587" cy="504825"/>
            </a:xfrm>
            <a:custGeom>
              <a:avLst/>
              <a:gdLst/>
              <a:ahLst/>
              <a:cxnLst>
                <a:cxn ang="0">
                  <a:pos x="1017587" y="168275"/>
                </a:cxn>
                <a:cxn ang="0">
                  <a:pos x="962582" y="168275"/>
                </a:cxn>
                <a:cxn ang="0">
                  <a:pos x="990085" y="112183"/>
                </a:cxn>
                <a:cxn ang="0">
                  <a:pos x="907578" y="140229"/>
                </a:cxn>
                <a:cxn ang="0">
                  <a:pos x="935080" y="112183"/>
                </a:cxn>
                <a:cxn ang="0">
                  <a:pos x="880075" y="168275"/>
                </a:cxn>
                <a:cxn ang="0">
                  <a:pos x="880075" y="84138"/>
                </a:cxn>
                <a:cxn ang="0">
                  <a:pos x="852573" y="84138"/>
                </a:cxn>
                <a:cxn ang="0">
                  <a:pos x="852573" y="168275"/>
                </a:cxn>
                <a:cxn ang="0">
                  <a:pos x="825071" y="140229"/>
                </a:cxn>
                <a:cxn ang="0">
                  <a:pos x="825071" y="84138"/>
                </a:cxn>
                <a:cxn ang="0">
                  <a:pos x="770066" y="112183"/>
                </a:cxn>
                <a:cxn ang="0">
                  <a:pos x="660056" y="84138"/>
                </a:cxn>
                <a:cxn ang="0">
                  <a:pos x="605052" y="112183"/>
                </a:cxn>
                <a:cxn ang="0">
                  <a:pos x="550047" y="112183"/>
                </a:cxn>
                <a:cxn ang="0">
                  <a:pos x="522545" y="56092"/>
                </a:cxn>
                <a:cxn ang="0">
                  <a:pos x="550047" y="0"/>
                </a:cxn>
                <a:cxn ang="0">
                  <a:pos x="440038" y="56092"/>
                </a:cxn>
                <a:cxn ang="0">
                  <a:pos x="385033" y="56092"/>
                </a:cxn>
                <a:cxn ang="0">
                  <a:pos x="385033" y="56092"/>
                </a:cxn>
                <a:cxn ang="0">
                  <a:pos x="357531" y="84138"/>
                </a:cxn>
                <a:cxn ang="0">
                  <a:pos x="275024" y="140229"/>
                </a:cxn>
                <a:cxn ang="0">
                  <a:pos x="220019" y="84138"/>
                </a:cxn>
                <a:cxn ang="0">
                  <a:pos x="247521" y="140229"/>
                </a:cxn>
                <a:cxn ang="0">
                  <a:pos x="247521" y="140229"/>
                </a:cxn>
                <a:cxn ang="0">
                  <a:pos x="220019" y="112183"/>
                </a:cxn>
                <a:cxn ang="0">
                  <a:pos x="220019" y="140229"/>
                </a:cxn>
                <a:cxn ang="0">
                  <a:pos x="192516" y="168275"/>
                </a:cxn>
                <a:cxn ang="0">
                  <a:pos x="192516" y="168275"/>
                </a:cxn>
                <a:cxn ang="0">
                  <a:pos x="192516" y="196321"/>
                </a:cxn>
                <a:cxn ang="0">
                  <a:pos x="137512" y="196321"/>
                </a:cxn>
                <a:cxn ang="0">
                  <a:pos x="110009" y="224367"/>
                </a:cxn>
                <a:cxn ang="0">
                  <a:pos x="27502" y="252413"/>
                </a:cxn>
                <a:cxn ang="0">
                  <a:pos x="0" y="280458"/>
                </a:cxn>
                <a:cxn ang="0">
                  <a:pos x="220019" y="420688"/>
                </a:cxn>
                <a:cxn ang="0">
                  <a:pos x="247521" y="448733"/>
                </a:cxn>
                <a:cxn ang="0">
                  <a:pos x="247521" y="448733"/>
                </a:cxn>
                <a:cxn ang="0">
                  <a:pos x="247521" y="336550"/>
                </a:cxn>
                <a:cxn ang="0">
                  <a:pos x="275024" y="420688"/>
                </a:cxn>
                <a:cxn ang="0">
                  <a:pos x="275024" y="504825"/>
                </a:cxn>
                <a:cxn ang="0">
                  <a:pos x="330028" y="420688"/>
                </a:cxn>
                <a:cxn ang="0">
                  <a:pos x="357531" y="280458"/>
                </a:cxn>
                <a:cxn ang="0">
                  <a:pos x="110009" y="252413"/>
                </a:cxn>
                <a:cxn ang="0">
                  <a:pos x="412535" y="252413"/>
                </a:cxn>
                <a:cxn ang="0">
                  <a:pos x="412535" y="224367"/>
                </a:cxn>
                <a:cxn ang="0">
                  <a:pos x="165014" y="224367"/>
                </a:cxn>
                <a:cxn ang="0">
                  <a:pos x="467540" y="224367"/>
                </a:cxn>
                <a:cxn ang="0">
                  <a:pos x="247521" y="196321"/>
                </a:cxn>
                <a:cxn ang="0">
                  <a:pos x="412535" y="168275"/>
                </a:cxn>
                <a:cxn ang="0">
                  <a:pos x="577549" y="196321"/>
                </a:cxn>
                <a:cxn ang="0">
                  <a:pos x="880075" y="196321"/>
                </a:cxn>
                <a:cxn ang="0">
                  <a:pos x="990085" y="168275"/>
                </a:cxn>
                <a:cxn ang="0">
                  <a:pos x="1017587" y="168275"/>
                </a:cxn>
                <a:cxn ang="0">
                  <a:pos x="385033" y="56092"/>
                </a:cxn>
                <a:cxn ang="0">
                  <a:pos x="385033" y="56092"/>
                </a:cxn>
              </a:cxnLst>
              <a:pathLst>
                <a:path w="37" h="18">
                  <a:moveTo>
                    <a:pt x="37" y="6"/>
                  </a:moveTo>
                  <a:cubicBezTo>
                    <a:pt x="36" y="6"/>
                    <a:pt x="35" y="6"/>
                    <a:pt x="35" y="6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5" y="5"/>
                    <a:pt x="33" y="5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5"/>
                    <a:pt x="32" y="6"/>
                    <a:pt x="32" y="6"/>
                  </a:cubicBezTo>
                  <a:cubicBezTo>
                    <a:pt x="31" y="6"/>
                    <a:pt x="32" y="3"/>
                    <a:pt x="32" y="3"/>
                  </a:cubicBezTo>
                  <a:cubicBezTo>
                    <a:pt x="32" y="3"/>
                    <a:pt x="32" y="3"/>
                    <a:pt x="31" y="3"/>
                  </a:cubicBezTo>
                  <a:cubicBezTo>
                    <a:pt x="31" y="4"/>
                    <a:pt x="31" y="6"/>
                    <a:pt x="31" y="6"/>
                  </a:cubicBezTo>
                  <a:cubicBezTo>
                    <a:pt x="31" y="6"/>
                    <a:pt x="30" y="5"/>
                    <a:pt x="30" y="5"/>
                  </a:cubicBezTo>
                  <a:cubicBezTo>
                    <a:pt x="29" y="4"/>
                    <a:pt x="30" y="3"/>
                    <a:pt x="30" y="3"/>
                  </a:cubicBezTo>
                  <a:cubicBezTo>
                    <a:pt x="29" y="3"/>
                    <a:pt x="28" y="4"/>
                    <a:pt x="28" y="4"/>
                  </a:cubicBezTo>
                  <a:cubicBezTo>
                    <a:pt x="27" y="4"/>
                    <a:pt x="24" y="3"/>
                    <a:pt x="24" y="3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3"/>
                    <a:pt x="19" y="2"/>
                  </a:cubicBezTo>
                  <a:cubicBezTo>
                    <a:pt x="18" y="1"/>
                    <a:pt x="20" y="0"/>
                    <a:pt x="20" y="0"/>
                  </a:cubicBezTo>
                  <a:cubicBezTo>
                    <a:pt x="18" y="0"/>
                    <a:pt x="17" y="1"/>
                    <a:pt x="16" y="2"/>
                  </a:cubicBezTo>
                  <a:cubicBezTo>
                    <a:pt x="16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0" y="5"/>
                    <a:pt x="10" y="5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8" y="4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8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7" y="7"/>
                    <a:pt x="6" y="7"/>
                    <a:pt x="5" y="7"/>
                  </a:cubicBezTo>
                  <a:cubicBezTo>
                    <a:pt x="5" y="8"/>
                    <a:pt x="4" y="9"/>
                    <a:pt x="4" y="8"/>
                  </a:cubicBezTo>
                  <a:cubicBezTo>
                    <a:pt x="3" y="8"/>
                    <a:pt x="2" y="8"/>
                    <a:pt x="1" y="9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0"/>
                    <a:pt x="8" y="14"/>
                    <a:pt x="8" y="15"/>
                  </a:cubicBezTo>
                  <a:cubicBezTo>
                    <a:pt x="9" y="15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9" y="12"/>
                    <a:pt x="9" y="12"/>
                  </a:cubicBezTo>
                  <a:cubicBezTo>
                    <a:pt x="9" y="12"/>
                    <a:pt x="10" y="14"/>
                    <a:pt x="10" y="15"/>
                  </a:cubicBezTo>
                  <a:cubicBezTo>
                    <a:pt x="10" y="15"/>
                    <a:pt x="10" y="18"/>
                    <a:pt x="10" y="18"/>
                  </a:cubicBezTo>
                  <a:cubicBezTo>
                    <a:pt x="10" y="17"/>
                    <a:pt x="12" y="15"/>
                    <a:pt x="12" y="15"/>
                  </a:cubicBezTo>
                  <a:cubicBezTo>
                    <a:pt x="12" y="15"/>
                    <a:pt x="13" y="10"/>
                    <a:pt x="13" y="10"/>
                  </a:cubicBezTo>
                  <a:cubicBezTo>
                    <a:pt x="10" y="10"/>
                    <a:pt x="4" y="9"/>
                    <a:pt x="4" y="9"/>
                  </a:cubicBezTo>
                  <a:cubicBezTo>
                    <a:pt x="6" y="9"/>
                    <a:pt x="15" y="9"/>
                    <a:pt x="15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8" y="9"/>
                    <a:pt x="6" y="8"/>
                    <a:pt x="6" y="8"/>
                  </a:cubicBezTo>
                  <a:cubicBezTo>
                    <a:pt x="7" y="9"/>
                    <a:pt x="17" y="8"/>
                    <a:pt x="17" y="8"/>
                  </a:cubicBezTo>
                  <a:cubicBezTo>
                    <a:pt x="14" y="6"/>
                    <a:pt x="9" y="7"/>
                    <a:pt x="9" y="7"/>
                  </a:cubicBezTo>
                  <a:cubicBezTo>
                    <a:pt x="9" y="7"/>
                    <a:pt x="13" y="6"/>
                    <a:pt x="15" y="6"/>
                  </a:cubicBezTo>
                  <a:cubicBezTo>
                    <a:pt x="16" y="7"/>
                    <a:pt x="21" y="7"/>
                    <a:pt x="21" y="7"/>
                  </a:cubicBezTo>
                  <a:cubicBezTo>
                    <a:pt x="23" y="7"/>
                    <a:pt x="28" y="7"/>
                    <a:pt x="32" y="7"/>
                  </a:cubicBezTo>
                  <a:cubicBezTo>
                    <a:pt x="34" y="7"/>
                    <a:pt x="36" y="7"/>
                    <a:pt x="36" y="6"/>
                  </a:cubicBezTo>
                  <a:cubicBezTo>
                    <a:pt x="37" y="6"/>
                    <a:pt x="37" y="6"/>
                    <a:pt x="37" y="6"/>
                  </a:cubicBezTo>
                  <a:close/>
                  <a:moveTo>
                    <a:pt x="14" y="2"/>
                  </a:moveTo>
                  <a:cubicBezTo>
                    <a:pt x="14" y="2"/>
                    <a:pt x="14" y="2"/>
                    <a:pt x="14" y="2"/>
                  </a:cubicBezTo>
                  <a:close/>
                </a:path>
              </a:pathLst>
            </a:custGeom>
            <a:solidFill>
              <a:srgbClr val="D7C3C6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grpSp>
        <p:nvGrpSpPr>
          <p:cNvPr id="31831" name="组合 131"/>
          <p:cNvGrpSpPr/>
          <p:nvPr/>
        </p:nvGrpSpPr>
        <p:grpSpPr>
          <a:xfrm>
            <a:off x="8647113" y="1844675"/>
            <a:ext cx="593725" cy="1189038"/>
            <a:chOff x="4367213" y="-290513"/>
            <a:chExt cx="4060825" cy="8121650"/>
          </a:xfrm>
        </p:grpSpPr>
        <p:sp>
          <p:nvSpPr>
            <p:cNvPr id="31832" name="Freeform 608@|5FFC:0|FBC:16777215|LFC:0|LBC:16777215"/>
            <p:cNvSpPr/>
            <p:nvPr/>
          </p:nvSpPr>
          <p:spPr>
            <a:xfrm>
              <a:off x="6962775" y="3067050"/>
              <a:ext cx="544513" cy="569913"/>
            </a:xfrm>
            <a:custGeom>
              <a:avLst/>
              <a:gdLst/>
              <a:ahLst/>
              <a:cxnLst>
                <a:cxn ang="0">
                  <a:pos x="75105" y="569913"/>
                </a:cxn>
                <a:cxn ang="0">
                  <a:pos x="544513" y="344947"/>
                </a:cxn>
                <a:cxn ang="0">
                  <a:pos x="307931" y="0"/>
                </a:cxn>
                <a:cxn ang="0">
                  <a:pos x="15021" y="318701"/>
                </a:cxn>
                <a:cxn ang="0">
                  <a:pos x="75105" y="569913"/>
                </a:cxn>
              </a:cxnLst>
              <a:pathLst>
                <a:path w="145" h="152">
                  <a:moveTo>
                    <a:pt x="20" y="152"/>
                  </a:moveTo>
                  <a:cubicBezTo>
                    <a:pt x="20" y="152"/>
                    <a:pt x="132" y="121"/>
                    <a:pt x="145" y="92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0" y="65"/>
                    <a:pt x="4" y="85"/>
                  </a:cubicBezTo>
                  <a:cubicBezTo>
                    <a:pt x="8" y="105"/>
                    <a:pt x="20" y="152"/>
                    <a:pt x="20" y="152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33" name="Freeform 609@|5FFC:7979762|FBC:16777215|LFC:0|LBC:16777215"/>
            <p:cNvSpPr/>
            <p:nvPr/>
          </p:nvSpPr>
          <p:spPr>
            <a:xfrm>
              <a:off x="5040313" y="-177800"/>
              <a:ext cx="623888" cy="522288"/>
            </a:xfrm>
            <a:custGeom>
              <a:avLst/>
              <a:gdLst/>
              <a:ahLst/>
              <a:cxnLst>
                <a:cxn ang="0">
                  <a:pos x="202952" y="522288"/>
                </a:cxn>
                <a:cxn ang="0">
                  <a:pos x="293152" y="462169"/>
                </a:cxn>
                <a:cxn ang="0">
                  <a:pos x="529929" y="462169"/>
                </a:cxn>
                <a:cxn ang="0">
                  <a:pos x="623888" y="341930"/>
                </a:cxn>
                <a:cxn ang="0">
                  <a:pos x="567513" y="195388"/>
                </a:cxn>
                <a:cxn ang="0">
                  <a:pos x="518654" y="195388"/>
                </a:cxn>
                <a:cxn ang="0">
                  <a:pos x="514896" y="123996"/>
                </a:cxn>
                <a:cxn ang="0">
                  <a:pos x="428453" y="41332"/>
                </a:cxn>
                <a:cxn ang="0">
                  <a:pos x="319461" y="0"/>
                </a:cxn>
                <a:cxn ang="0">
                  <a:pos x="131543" y="127754"/>
                </a:cxn>
                <a:cxn ang="0">
                  <a:pos x="101476" y="259265"/>
                </a:cxn>
                <a:cxn ang="0">
                  <a:pos x="0" y="390777"/>
                </a:cxn>
                <a:cxn ang="0">
                  <a:pos x="202952" y="522288"/>
                </a:cxn>
              </a:cxnLst>
              <a:pathLst>
                <a:path w="166" h="139">
                  <a:moveTo>
                    <a:pt x="54" y="139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6" y="91"/>
                    <a:pt x="156" y="52"/>
                    <a:pt x="151" y="52"/>
                  </a:cubicBezTo>
                  <a:cubicBezTo>
                    <a:pt x="147" y="52"/>
                    <a:pt x="138" y="52"/>
                    <a:pt x="138" y="52"/>
                  </a:cubicBezTo>
                  <a:cubicBezTo>
                    <a:pt x="138" y="52"/>
                    <a:pt x="142" y="37"/>
                    <a:pt x="137" y="33"/>
                  </a:cubicBezTo>
                  <a:cubicBezTo>
                    <a:pt x="133" y="28"/>
                    <a:pt x="119" y="11"/>
                    <a:pt x="114" y="11"/>
                  </a:cubicBezTo>
                  <a:cubicBezTo>
                    <a:pt x="110" y="11"/>
                    <a:pt x="85" y="0"/>
                    <a:pt x="85" y="0"/>
                  </a:cubicBezTo>
                  <a:cubicBezTo>
                    <a:pt x="85" y="0"/>
                    <a:pt x="42" y="24"/>
                    <a:pt x="35" y="34"/>
                  </a:cubicBezTo>
                  <a:cubicBezTo>
                    <a:pt x="28" y="44"/>
                    <a:pt x="27" y="69"/>
                    <a:pt x="27" y="69"/>
                  </a:cubicBezTo>
                  <a:cubicBezTo>
                    <a:pt x="0" y="104"/>
                    <a:pt x="0" y="104"/>
                    <a:pt x="0" y="104"/>
                  </a:cubicBezTo>
                  <a:lnTo>
                    <a:pt x="54" y="139"/>
                  </a:lnTo>
                  <a:close/>
                </a:path>
              </a:pathLst>
            </a:custGeom>
            <a:solidFill>
              <a:srgbClr val="F2C279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34" name="Freeform 610@|5FFC:7979762|FBC:16777215|LFC:0|LBC:16777215"/>
            <p:cNvSpPr/>
            <p:nvPr/>
          </p:nvSpPr>
          <p:spPr>
            <a:xfrm>
              <a:off x="7100888" y="-150813"/>
              <a:ext cx="714375" cy="495300"/>
            </a:xfrm>
            <a:custGeom>
              <a:avLst/>
              <a:gdLst/>
              <a:ahLst/>
              <a:cxnLst>
                <a:cxn ang="0">
                  <a:pos x="439905" y="420255"/>
                </a:cxn>
                <a:cxn ang="0">
                  <a:pos x="334628" y="435264"/>
                </a:cxn>
                <a:cxn ang="0">
                  <a:pos x="191753" y="457777"/>
                </a:cxn>
                <a:cxn ang="0">
                  <a:pos x="75197" y="360218"/>
                </a:cxn>
                <a:cxn ang="0">
                  <a:pos x="75197" y="288925"/>
                </a:cxn>
                <a:cxn ang="0">
                  <a:pos x="45118" y="165100"/>
                </a:cxn>
                <a:cxn ang="0">
                  <a:pos x="97757" y="127577"/>
                </a:cxn>
                <a:cxn ang="0">
                  <a:pos x="150395" y="93807"/>
                </a:cxn>
                <a:cxn ang="0">
                  <a:pos x="251911" y="30018"/>
                </a:cxn>
                <a:cxn ang="0">
                  <a:pos x="364707" y="0"/>
                </a:cxn>
                <a:cxn ang="0">
                  <a:pos x="594059" y="228889"/>
                </a:cxn>
                <a:cxn ang="0">
                  <a:pos x="714375" y="341457"/>
                </a:cxn>
                <a:cxn ang="0">
                  <a:pos x="496303" y="495300"/>
                </a:cxn>
                <a:cxn ang="0">
                  <a:pos x="439905" y="420255"/>
                </a:cxn>
              </a:cxnLst>
              <a:pathLst>
                <a:path w="190" h="132">
                  <a:moveTo>
                    <a:pt x="117" y="112"/>
                  </a:moveTo>
                  <a:cubicBezTo>
                    <a:pt x="117" y="112"/>
                    <a:pt x="100" y="112"/>
                    <a:pt x="89" y="116"/>
                  </a:cubicBezTo>
                  <a:cubicBezTo>
                    <a:pt x="79" y="121"/>
                    <a:pt x="51" y="122"/>
                    <a:pt x="51" y="122"/>
                  </a:cubicBezTo>
                  <a:cubicBezTo>
                    <a:pt x="51" y="122"/>
                    <a:pt x="24" y="104"/>
                    <a:pt x="20" y="96"/>
                  </a:cubicBezTo>
                  <a:cubicBezTo>
                    <a:pt x="17" y="88"/>
                    <a:pt x="20" y="77"/>
                    <a:pt x="20" y="77"/>
                  </a:cubicBezTo>
                  <a:cubicBezTo>
                    <a:pt x="20" y="77"/>
                    <a:pt x="0" y="60"/>
                    <a:pt x="12" y="4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35" y="26"/>
                    <a:pt x="40" y="25"/>
                  </a:cubicBezTo>
                  <a:cubicBezTo>
                    <a:pt x="44" y="23"/>
                    <a:pt x="67" y="8"/>
                    <a:pt x="67" y="8"/>
                  </a:cubicBezTo>
                  <a:cubicBezTo>
                    <a:pt x="67" y="8"/>
                    <a:pt x="93" y="0"/>
                    <a:pt x="97" y="0"/>
                  </a:cubicBezTo>
                  <a:cubicBezTo>
                    <a:pt x="102" y="0"/>
                    <a:pt x="147" y="22"/>
                    <a:pt x="158" y="61"/>
                  </a:cubicBezTo>
                  <a:cubicBezTo>
                    <a:pt x="185" y="92"/>
                    <a:pt x="190" y="91"/>
                    <a:pt x="190" y="91"/>
                  </a:cubicBezTo>
                  <a:cubicBezTo>
                    <a:pt x="190" y="91"/>
                    <a:pt x="149" y="131"/>
                    <a:pt x="132" y="132"/>
                  </a:cubicBezTo>
                  <a:lnTo>
                    <a:pt x="117" y="112"/>
                  </a:lnTo>
                  <a:close/>
                </a:path>
              </a:pathLst>
            </a:custGeom>
            <a:solidFill>
              <a:srgbClr val="F2C279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35" name="Freeform 611@|5FFC:16578549|FBC:16777215|LFC:0|LBC:16777215"/>
            <p:cNvSpPr/>
            <p:nvPr/>
          </p:nvSpPr>
          <p:spPr>
            <a:xfrm>
              <a:off x="4905375" y="127000"/>
              <a:ext cx="387350" cy="292100"/>
            </a:xfrm>
            <a:custGeom>
              <a:avLst/>
              <a:gdLst/>
              <a:ahLst/>
              <a:cxnLst>
                <a:cxn ang="0">
                  <a:pos x="135384" y="0"/>
                </a:cxn>
                <a:cxn ang="0">
                  <a:pos x="387350" y="183499"/>
                </a:cxn>
                <a:cxn ang="0">
                  <a:pos x="297094" y="292100"/>
                </a:cxn>
                <a:cxn ang="0">
                  <a:pos x="0" y="198478"/>
                </a:cxn>
                <a:cxn ang="0">
                  <a:pos x="135384" y="0"/>
                </a:cxn>
              </a:cxnLst>
              <a:pathLst>
                <a:path w="103" h="78">
                  <a:moveTo>
                    <a:pt x="36" y="0"/>
                  </a:moveTo>
                  <a:cubicBezTo>
                    <a:pt x="36" y="0"/>
                    <a:pt x="93" y="22"/>
                    <a:pt x="103" y="49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5F7FC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36" name="Freeform 612@|5FFC:16578549|FBC:16777215|LFC:0|LBC:16777215"/>
            <p:cNvSpPr/>
            <p:nvPr/>
          </p:nvSpPr>
          <p:spPr>
            <a:xfrm>
              <a:off x="7575550" y="127000"/>
              <a:ext cx="442913" cy="292100"/>
            </a:xfrm>
            <a:custGeom>
              <a:avLst/>
              <a:gdLst/>
              <a:ahLst/>
              <a:cxnLst>
                <a:cxn ang="0">
                  <a:pos x="240224" y="0"/>
                </a:cxn>
                <a:cxn ang="0">
                  <a:pos x="0" y="190988"/>
                </a:cxn>
                <a:cxn ang="0">
                  <a:pos x="56303" y="292100"/>
                </a:cxn>
                <a:cxn ang="0">
                  <a:pos x="442913" y="217203"/>
                </a:cxn>
                <a:cxn ang="0">
                  <a:pos x="240224" y="0"/>
                </a:cxn>
              </a:cxnLst>
              <a:pathLst>
                <a:path w="118" h="78">
                  <a:moveTo>
                    <a:pt x="64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1" y="70"/>
                    <a:pt x="15" y="78"/>
                  </a:cubicBezTo>
                  <a:cubicBezTo>
                    <a:pt x="118" y="58"/>
                    <a:pt x="118" y="58"/>
                    <a:pt x="118" y="58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F5F7FC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37" name="Freeform 613@|5FFC:7979762|FBC:16777215|LFC:0|LBC:16777215"/>
            <p:cNvSpPr/>
            <p:nvPr/>
          </p:nvSpPr>
          <p:spPr>
            <a:xfrm>
              <a:off x="5811838" y="-185738"/>
              <a:ext cx="898525" cy="1360488"/>
            </a:xfrm>
            <a:custGeom>
              <a:avLst/>
              <a:gdLst/>
              <a:ahLst/>
              <a:cxnLst>
                <a:cxn ang="0">
                  <a:pos x="255647" y="1097410"/>
                </a:cxn>
                <a:cxn ang="0">
                  <a:pos x="139102" y="834332"/>
                </a:cxn>
                <a:cxn ang="0">
                  <a:pos x="63912" y="458507"/>
                </a:cxn>
                <a:cxn ang="0">
                  <a:pos x="364673" y="7517"/>
                </a:cxn>
                <a:cxn ang="0">
                  <a:pos x="642878" y="33824"/>
                </a:cxn>
                <a:cxn ang="0">
                  <a:pos x="778220" y="202946"/>
                </a:cxn>
                <a:cxn ang="0">
                  <a:pos x="778220" y="281869"/>
                </a:cxn>
                <a:cxn ang="0">
                  <a:pos x="879727" y="387100"/>
                </a:cxn>
                <a:cxn ang="0">
                  <a:pos x="879727" y="672727"/>
                </a:cxn>
                <a:cxn ang="0">
                  <a:pos x="812056" y="785475"/>
                </a:cxn>
                <a:cxn ang="0">
                  <a:pos x="845892" y="980904"/>
                </a:cxn>
                <a:cxn ang="0">
                  <a:pos x="887246" y="1202641"/>
                </a:cxn>
                <a:cxn ang="0">
                  <a:pos x="255647" y="1097410"/>
                </a:cxn>
              </a:cxnLst>
              <a:pathLst>
                <a:path w="239" h="362">
                  <a:moveTo>
                    <a:pt x="68" y="292"/>
                  </a:moveTo>
                  <a:cubicBezTo>
                    <a:pt x="68" y="292"/>
                    <a:pt x="45" y="231"/>
                    <a:pt x="37" y="222"/>
                  </a:cubicBezTo>
                  <a:cubicBezTo>
                    <a:pt x="29" y="212"/>
                    <a:pt x="0" y="176"/>
                    <a:pt x="17" y="122"/>
                  </a:cubicBezTo>
                  <a:cubicBezTo>
                    <a:pt x="34" y="68"/>
                    <a:pt x="52" y="20"/>
                    <a:pt x="97" y="2"/>
                  </a:cubicBezTo>
                  <a:cubicBezTo>
                    <a:pt x="97" y="2"/>
                    <a:pt x="156" y="0"/>
                    <a:pt x="171" y="9"/>
                  </a:cubicBezTo>
                  <a:cubicBezTo>
                    <a:pt x="186" y="19"/>
                    <a:pt x="207" y="54"/>
                    <a:pt x="207" y="54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5"/>
                    <a:pt x="229" y="92"/>
                    <a:pt x="234" y="103"/>
                  </a:cubicBezTo>
                  <a:cubicBezTo>
                    <a:pt x="239" y="115"/>
                    <a:pt x="234" y="167"/>
                    <a:pt x="234" y="179"/>
                  </a:cubicBezTo>
                  <a:cubicBezTo>
                    <a:pt x="234" y="192"/>
                    <a:pt x="216" y="209"/>
                    <a:pt x="216" y="209"/>
                  </a:cubicBezTo>
                  <a:cubicBezTo>
                    <a:pt x="216" y="209"/>
                    <a:pt x="227" y="247"/>
                    <a:pt x="225" y="261"/>
                  </a:cubicBezTo>
                  <a:cubicBezTo>
                    <a:pt x="222" y="274"/>
                    <a:pt x="236" y="320"/>
                    <a:pt x="236" y="320"/>
                  </a:cubicBezTo>
                  <a:cubicBezTo>
                    <a:pt x="236" y="320"/>
                    <a:pt x="135" y="362"/>
                    <a:pt x="68" y="292"/>
                  </a:cubicBezTo>
                  <a:close/>
                </a:path>
              </a:pathLst>
            </a:custGeom>
            <a:solidFill>
              <a:srgbClr val="F2C279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38" name="Freeform 614@|5FFC:7582443|FBC:16777215|LFC:0|LBC:16777215"/>
            <p:cNvSpPr/>
            <p:nvPr/>
          </p:nvSpPr>
          <p:spPr>
            <a:xfrm>
              <a:off x="7172325" y="-147638"/>
              <a:ext cx="406400" cy="454025"/>
            </a:xfrm>
            <a:custGeom>
              <a:avLst/>
              <a:gdLst/>
              <a:ahLst/>
              <a:cxnLst>
                <a:cxn ang="0">
                  <a:pos x="297274" y="0"/>
                </a:cxn>
                <a:cxn ang="0">
                  <a:pos x="297274" y="105064"/>
                </a:cxn>
                <a:cxn ang="0">
                  <a:pos x="252119" y="150091"/>
                </a:cxn>
                <a:cxn ang="0">
                  <a:pos x="191911" y="217632"/>
                </a:cxn>
                <a:cxn ang="0">
                  <a:pos x="120415" y="228889"/>
                </a:cxn>
                <a:cxn ang="0">
                  <a:pos x="120415" y="367723"/>
                </a:cxn>
                <a:cxn ang="0">
                  <a:pos x="71496" y="273916"/>
                </a:cxn>
                <a:cxn ang="0">
                  <a:pos x="60207" y="408998"/>
                </a:cxn>
                <a:cxn ang="0">
                  <a:pos x="120415" y="454025"/>
                </a:cxn>
                <a:cxn ang="0">
                  <a:pos x="218252" y="442768"/>
                </a:cxn>
                <a:cxn ang="0">
                  <a:pos x="158044" y="356466"/>
                </a:cxn>
                <a:cxn ang="0">
                  <a:pos x="154281" y="273916"/>
                </a:cxn>
                <a:cxn ang="0">
                  <a:pos x="282222" y="198870"/>
                </a:cxn>
                <a:cxn ang="0">
                  <a:pos x="327378" y="108816"/>
                </a:cxn>
                <a:cxn ang="0">
                  <a:pos x="406400" y="63789"/>
                </a:cxn>
                <a:cxn ang="0">
                  <a:pos x="297274" y="0"/>
                </a:cxn>
              </a:cxnLst>
              <a:pathLst>
                <a:path w="108" h="121">
                  <a:moveTo>
                    <a:pt x="79" y="0"/>
                  </a:moveTo>
                  <a:cubicBezTo>
                    <a:pt x="79" y="28"/>
                    <a:pt x="79" y="28"/>
                    <a:pt x="79" y="28"/>
                  </a:cubicBezTo>
                  <a:cubicBezTo>
                    <a:pt x="79" y="28"/>
                    <a:pt x="78" y="38"/>
                    <a:pt x="67" y="40"/>
                  </a:cubicBezTo>
                  <a:cubicBezTo>
                    <a:pt x="67" y="40"/>
                    <a:pt x="57" y="58"/>
                    <a:pt x="51" y="58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0" y="93"/>
                    <a:pt x="32" y="98"/>
                  </a:cubicBezTo>
                  <a:cubicBezTo>
                    <a:pt x="35" y="103"/>
                    <a:pt x="16" y="88"/>
                    <a:pt x="19" y="73"/>
                  </a:cubicBezTo>
                  <a:cubicBezTo>
                    <a:pt x="19" y="73"/>
                    <a:pt x="0" y="90"/>
                    <a:pt x="16" y="109"/>
                  </a:cubicBezTo>
                  <a:cubicBezTo>
                    <a:pt x="24" y="116"/>
                    <a:pt x="32" y="121"/>
                    <a:pt x="32" y="121"/>
                  </a:cubicBezTo>
                  <a:cubicBezTo>
                    <a:pt x="32" y="121"/>
                    <a:pt x="47" y="120"/>
                    <a:pt x="58" y="118"/>
                  </a:cubicBezTo>
                  <a:cubicBezTo>
                    <a:pt x="49" y="111"/>
                    <a:pt x="40" y="101"/>
                    <a:pt x="42" y="95"/>
                  </a:cubicBezTo>
                  <a:cubicBezTo>
                    <a:pt x="44" y="82"/>
                    <a:pt x="41" y="73"/>
                    <a:pt x="41" y="73"/>
                  </a:cubicBezTo>
                  <a:cubicBezTo>
                    <a:pt x="41" y="73"/>
                    <a:pt x="74" y="59"/>
                    <a:pt x="75" y="53"/>
                  </a:cubicBezTo>
                  <a:cubicBezTo>
                    <a:pt x="76" y="48"/>
                    <a:pt x="87" y="29"/>
                    <a:pt x="87" y="29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96" y="7"/>
                    <a:pt x="83" y="1"/>
                    <a:pt x="79" y="0"/>
                  </a:cubicBezTo>
                  <a:close/>
                </a:path>
              </a:pathLst>
            </a:custGeom>
            <a:solidFill>
              <a:srgbClr val="EBB27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39" name="Freeform 615@|5FFC:7582443|FBC:16777215|LFC:0|LBC:16777215"/>
            <p:cNvSpPr/>
            <p:nvPr/>
          </p:nvSpPr>
          <p:spPr>
            <a:xfrm>
              <a:off x="5353050" y="-120650"/>
              <a:ext cx="263525" cy="273050"/>
            </a:xfrm>
            <a:custGeom>
              <a:avLst/>
              <a:gdLst/>
              <a:ahLst/>
              <a:cxnLst>
                <a:cxn ang="0">
                  <a:pos x="259760" y="246867"/>
                </a:cxn>
                <a:cxn ang="0">
                  <a:pos x="263525" y="145876"/>
                </a:cxn>
                <a:cxn ang="0">
                  <a:pos x="255996" y="138395"/>
                </a:cxn>
                <a:cxn ang="0">
                  <a:pos x="207055" y="138395"/>
                </a:cxn>
                <a:cxn ang="0">
                  <a:pos x="210820" y="123434"/>
                </a:cxn>
                <a:cxn ang="0">
                  <a:pos x="169409" y="201982"/>
                </a:cxn>
                <a:cxn ang="0">
                  <a:pos x="127998" y="198242"/>
                </a:cxn>
                <a:cxn ang="0">
                  <a:pos x="75293" y="183280"/>
                </a:cxn>
                <a:cxn ang="0">
                  <a:pos x="41411" y="100991"/>
                </a:cxn>
                <a:cxn ang="0">
                  <a:pos x="0" y="0"/>
                </a:cxn>
                <a:cxn ang="0">
                  <a:pos x="33882" y="183280"/>
                </a:cxn>
                <a:cxn ang="0">
                  <a:pos x="86587" y="246867"/>
                </a:cxn>
                <a:cxn ang="0">
                  <a:pos x="214585" y="273050"/>
                </a:cxn>
                <a:cxn ang="0">
                  <a:pos x="259760" y="246867"/>
                </a:cxn>
              </a:cxnLst>
              <a:pathLst>
                <a:path w="70" h="73">
                  <a:moveTo>
                    <a:pt x="69" y="66"/>
                  </a:moveTo>
                  <a:cubicBezTo>
                    <a:pt x="65" y="57"/>
                    <a:pt x="67" y="47"/>
                    <a:pt x="70" y="39"/>
                  </a:cubicBezTo>
                  <a:cubicBezTo>
                    <a:pt x="69" y="38"/>
                    <a:pt x="69" y="37"/>
                    <a:pt x="68" y="37"/>
                  </a:cubicBezTo>
                  <a:cubicBezTo>
                    <a:pt x="64" y="37"/>
                    <a:pt x="55" y="37"/>
                    <a:pt x="55" y="37"/>
                  </a:cubicBezTo>
                  <a:cubicBezTo>
                    <a:pt x="55" y="37"/>
                    <a:pt x="56" y="35"/>
                    <a:pt x="56" y="33"/>
                  </a:cubicBezTo>
                  <a:cubicBezTo>
                    <a:pt x="50" y="42"/>
                    <a:pt x="45" y="54"/>
                    <a:pt x="45" y="54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23" y="49"/>
                    <a:pt x="20" y="49"/>
                  </a:cubicBezTo>
                  <a:cubicBezTo>
                    <a:pt x="16" y="49"/>
                    <a:pt x="10" y="30"/>
                    <a:pt x="11" y="27"/>
                  </a:cubicBezTo>
                  <a:cubicBezTo>
                    <a:pt x="12" y="23"/>
                    <a:pt x="0" y="0"/>
                    <a:pt x="0" y="0"/>
                  </a:cubicBezTo>
                  <a:cubicBezTo>
                    <a:pt x="4" y="13"/>
                    <a:pt x="2" y="47"/>
                    <a:pt x="9" y="49"/>
                  </a:cubicBezTo>
                  <a:cubicBezTo>
                    <a:pt x="15" y="50"/>
                    <a:pt x="23" y="66"/>
                    <a:pt x="23" y="66"/>
                  </a:cubicBezTo>
                  <a:cubicBezTo>
                    <a:pt x="23" y="66"/>
                    <a:pt x="44" y="73"/>
                    <a:pt x="57" y="73"/>
                  </a:cubicBezTo>
                  <a:cubicBezTo>
                    <a:pt x="69" y="73"/>
                    <a:pt x="69" y="66"/>
                    <a:pt x="69" y="66"/>
                  </a:cubicBezTo>
                  <a:close/>
                </a:path>
              </a:pathLst>
            </a:custGeom>
            <a:solidFill>
              <a:srgbClr val="EBB27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40" name="Freeform 616@|5FFC:7582443|FBC:16777215|LFC:0|LBC:16777215"/>
            <p:cNvSpPr/>
            <p:nvPr/>
          </p:nvSpPr>
          <p:spPr>
            <a:xfrm>
              <a:off x="5826125" y="-158750"/>
              <a:ext cx="865188" cy="1069975"/>
            </a:xfrm>
            <a:custGeom>
              <a:avLst/>
              <a:gdLst/>
              <a:ahLst/>
              <a:cxnLst>
                <a:cxn ang="0">
                  <a:pos x="865188" y="623214"/>
                </a:cxn>
                <a:cxn ang="0">
                  <a:pos x="710959" y="578162"/>
                </a:cxn>
                <a:cxn ang="0">
                  <a:pos x="710959" y="529356"/>
                </a:cxn>
                <a:cxn ang="0">
                  <a:pos x="552968" y="578162"/>
                </a:cxn>
                <a:cxn ang="0">
                  <a:pos x="451402" y="484304"/>
                </a:cxn>
                <a:cxn ang="0">
                  <a:pos x="421309" y="326624"/>
                </a:cxn>
                <a:cxn ang="0">
                  <a:pos x="349837" y="285327"/>
                </a:cxn>
                <a:cxn ang="0">
                  <a:pos x="368645" y="176452"/>
                </a:cxn>
                <a:cxn ang="0">
                  <a:pos x="304697" y="0"/>
                </a:cxn>
                <a:cxn ang="0">
                  <a:pos x="48902" y="431744"/>
                </a:cxn>
                <a:cxn ang="0">
                  <a:pos x="90280" y="762123"/>
                </a:cxn>
                <a:cxn ang="0">
                  <a:pos x="184323" y="728334"/>
                </a:cxn>
                <a:cxn ang="0">
                  <a:pos x="421309" y="810928"/>
                </a:cxn>
                <a:cxn ang="0">
                  <a:pos x="654534" y="1069975"/>
                </a:cxn>
                <a:cxn ang="0">
                  <a:pos x="552968" y="807174"/>
                </a:cxn>
                <a:cxn ang="0">
                  <a:pos x="658295" y="807174"/>
                </a:cxn>
                <a:cxn ang="0">
                  <a:pos x="808763" y="743351"/>
                </a:cxn>
                <a:cxn ang="0">
                  <a:pos x="865188" y="645739"/>
                </a:cxn>
                <a:cxn ang="0">
                  <a:pos x="865188" y="623214"/>
                </a:cxn>
              </a:cxnLst>
              <a:pathLst>
                <a:path w="230" h="285">
                  <a:moveTo>
                    <a:pt x="230" y="166"/>
                  </a:moveTo>
                  <a:cubicBezTo>
                    <a:pt x="213" y="155"/>
                    <a:pt x="189" y="154"/>
                    <a:pt x="189" y="154"/>
                  </a:cubicBezTo>
                  <a:cubicBezTo>
                    <a:pt x="176" y="147"/>
                    <a:pt x="189" y="141"/>
                    <a:pt x="189" y="141"/>
                  </a:cubicBezTo>
                  <a:cubicBezTo>
                    <a:pt x="176" y="137"/>
                    <a:pt x="147" y="154"/>
                    <a:pt x="147" y="154"/>
                  </a:cubicBezTo>
                  <a:cubicBezTo>
                    <a:pt x="147" y="154"/>
                    <a:pt x="137" y="145"/>
                    <a:pt x="120" y="129"/>
                  </a:cubicBezTo>
                  <a:cubicBezTo>
                    <a:pt x="103" y="113"/>
                    <a:pt x="115" y="94"/>
                    <a:pt x="112" y="87"/>
                  </a:cubicBezTo>
                  <a:cubicBezTo>
                    <a:pt x="108" y="80"/>
                    <a:pt x="93" y="76"/>
                    <a:pt x="93" y="76"/>
                  </a:cubicBezTo>
                  <a:cubicBezTo>
                    <a:pt x="88" y="72"/>
                    <a:pt x="98" y="47"/>
                    <a:pt x="98" y="47"/>
                  </a:cubicBezTo>
                  <a:cubicBezTo>
                    <a:pt x="87" y="38"/>
                    <a:pt x="83" y="16"/>
                    <a:pt x="81" y="0"/>
                  </a:cubicBezTo>
                  <a:cubicBezTo>
                    <a:pt x="44" y="22"/>
                    <a:pt x="29" y="66"/>
                    <a:pt x="13" y="115"/>
                  </a:cubicBezTo>
                  <a:cubicBezTo>
                    <a:pt x="0" y="155"/>
                    <a:pt x="13" y="186"/>
                    <a:pt x="24" y="203"/>
                  </a:cubicBezTo>
                  <a:cubicBezTo>
                    <a:pt x="37" y="200"/>
                    <a:pt x="49" y="194"/>
                    <a:pt x="49" y="194"/>
                  </a:cubicBezTo>
                  <a:cubicBezTo>
                    <a:pt x="82" y="201"/>
                    <a:pt x="112" y="216"/>
                    <a:pt x="112" y="216"/>
                  </a:cubicBezTo>
                  <a:cubicBezTo>
                    <a:pt x="131" y="250"/>
                    <a:pt x="174" y="285"/>
                    <a:pt x="174" y="285"/>
                  </a:cubicBezTo>
                  <a:cubicBezTo>
                    <a:pt x="152" y="262"/>
                    <a:pt x="147" y="215"/>
                    <a:pt x="147" y="215"/>
                  </a:cubicBezTo>
                  <a:cubicBezTo>
                    <a:pt x="147" y="215"/>
                    <a:pt x="155" y="217"/>
                    <a:pt x="175" y="215"/>
                  </a:cubicBezTo>
                  <a:cubicBezTo>
                    <a:pt x="184" y="213"/>
                    <a:pt x="201" y="206"/>
                    <a:pt x="215" y="198"/>
                  </a:cubicBezTo>
                  <a:cubicBezTo>
                    <a:pt x="221" y="192"/>
                    <a:pt x="230" y="181"/>
                    <a:pt x="230" y="172"/>
                  </a:cubicBezTo>
                  <a:cubicBezTo>
                    <a:pt x="230" y="171"/>
                    <a:pt x="230" y="168"/>
                    <a:pt x="230" y="166"/>
                  </a:cubicBezTo>
                  <a:close/>
                </a:path>
              </a:pathLst>
            </a:custGeom>
            <a:solidFill>
              <a:srgbClr val="EBB27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41" name="Freeform 617@|5FFC:0|FBC:16777215|LFC:0|LBC:16777215"/>
            <p:cNvSpPr/>
            <p:nvPr/>
          </p:nvSpPr>
          <p:spPr>
            <a:xfrm>
              <a:off x="5759450" y="-290513"/>
              <a:ext cx="800100" cy="1163638"/>
            </a:xfrm>
            <a:custGeom>
              <a:avLst/>
              <a:gdLst/>
              <a:ahLst/>
              <a:cxnLst>
                <a:cxn ang="0">
                  <a:pos x="292994" y="1163638"/>
                </a:cxn>
                <a:cxn ang="0">
                  <a:pos x="292994" y="1002230"/>
                </a:cxn>
                <a:cxn ang="0">
                  <a:pos x="274213" y="833315"/>
                </a:cxn>
                <a:cxn ang="0">
                  <a:pos x="180304" y="833315"/>
                </a:cxn>
                <a:cxn ang="0">
                  <a:pos x="131472" y="664400"/>
                </a:cxn>
                <a:cxn ang="0">
                  <a:pos x="210355" y="634370"/>
                </a:cxn>
                <a:cxn ang="0">
                  <a:pos x="274213" y="686922"/>
                </a:cxn>
                <a:cxn ang="0">
                  <a:pos x="315532" y="664400"/>
                </a:cxn>
                <a:cxn ang="0">
                  <a:pos x="296751" y="563051"/>
                </a:cxn>
                <a:cxn ang="0">
                  <a:pos x="334314" y="386628"/>
                </a:cxn>
                <a:cxn ang="0">
                  <a:pos x="285482" y="334077"/>
                </a:cxn>
                <a:cxn ang="0">
                  <a:pos x="334314" y="221467"/>
                </a:cxn>
                <a:cxn ang="0">
                  <a:pos x="518375" y="168915"/>
                </a:cxn>
                <a:cxn ang="0">
                  <a:pos x="717461" y="161408"/>
                </a:cxn>
                <a:cxn ang="0">
                  <a:pos x="800100" y="259003"/>
                </a:cxn>
                <a:cxn ang="0">
                  <a:pos x="724973" y="112610"/>
                </a:cxn>
                <a:cxn ang="0">
                  <a:pos x="619796" y="86334"/>
                </a:cxn>
                <a:cxn ang="0">
                  <a:pos x="518375" y="26276"/>
                </a:cxn>
                <a:cxn ang="0">
                  <a:pos x="462030" y="60059"/>
                </a:cxn>
                <a:cxn ang="0">
                  <a:pos x="462030" y="0"/>
                </a:cxn>
                <a:cxn ang="0">
                  <a:pos x="364365" y="86334"/>
                </a:cxn>
                <a:cxn ang="0">
                  <a:pos x="172792" y="270264"/>
                </a:cxn>
                <a:cxn ang="0">
                  <a:pos x="71370" y="506746"/>
                </a:cxn>
                <a:cxn ang="0">
                  <a:pos x="41320" y="773256"/>
                </a:cxn>
                <a:cxn ang="0">
                  <a:pos x="206599" y="1032260"/>
                </a:cxn>
                <a:cxn ang="0">
                  <a:pos x="292994" y="1163638"/>
                </a:cxn>
              </a:cxnLst>
              <a:pathLst>
                <a:path w="213" h="310">
                  <a:moveTo>
                    <a:pt x="78" y="310"/>
                  </a:moveTo>
                  <a:cubicBezTo>
                    <a:pt x="78" y="310"/>
                    <a:pt x="80" y="278"/>
                    <a:pt x="78" y="267"/>
                  </a:cubicBezTo>
                  <a:cubicBezTo>
                    <a:pt x="76" y="255"/>
                    <a:pt x="73" y="222"/>
                    <a:pt x="73" y="222"/>
                  </a:cubicBezTo>
                  <a:cubicBezTo>
                    <a:pt x="73" y="222"/>
                    <a:pt x="59" y="230"/>
                    <a:pt x="48" y="222"/>
                  </a:cubicBezTo>
                  <a:cubicBezTo>
                    <a:pt x="38" y="214"/>
                    <a:pt x="31" y="188"/>
                    <a:pt x="35" y="177"/>
                  </a:cubicBezTo>
                  <a:cubicBezTo>
                    <a:pt x="38" y="167"/>
                    <a:pt x="47" y="161"/>
                    <a:pt x="56" y="169"/>
                  </a:cubicBezTo>
                  <a:cubicBezTo>
                    <a:pt x="66" y="177"/>
                    <a:pt x="73" y="183"/>
                    <a:pt x="73" y="183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7"/>
                    <a:pt x="80" y="157"/>
                    <a:pt x="79" y="150"/>
                  </a:cubicBezTo>
                  <a:cubicBezTo>
                    <a:pt x="78" y="143"/>
                    <a:pt x="84" y="113"/>
                    <a:pt x="89" y="103"/>
                  </a:cubicBezTo>
                  <a:cubicBezTo>
                    <a:pt x="93" y="94"/>
                    <a:pt x="76" y="89"/>
                    <a:pt x="76" y="89"/>
                  </a:cubicBezTo>
                  <a:cubicBezTo>
                    <a:pt x="76" y="89"/>
                    <a:pt x="73" y="76"/>
                    <a:pt x="89" y="59"/>
                  </a:cubicBezTo>
                  <a:cubicBezTo>
                    <a:pt x="106" y="42"/>
                    <a:pt x="123" y="49"/>
                    <a:pt x="138" y="45"/>
                  </a:cubicBezTo>
                  <a:cubicBezTo>
                    <a:pt x="153" y="42"/>
                    <a:pt x="198" y="48"/>
                    <a:pt x="191" y="43"/>
                  </a:cubicBezTo>
                  <a:cubicBezTo>
                    <a:pt x="185" y="37"/>
                    <a:pt x="213" y="69"/>
                    <a:pt x="213" y="69"/>
                  </a:cubicBezTo>
                  <a:cubicBezTo>
                    <a:pt x="193" y="30"/>
                    <a:pt x="193" y="30"/>
                    <a:pt x="193" y="30"/>
                  </a:cubicBezTo>
                  <a:cubicBezTo>
                    <a:pt x="193" y="30"/>
                    <a:pt x="169" y="27"/>
                    <a:pt x="165" y="23"/>
                  </a:cubicBezTo>
                  <a:cubicBezTo>
                    <a:pt x="161" y="18"/>
                    <a:pt x="153" y="5"/>
                    <a:pt x="138" y="7"/>
                  </a:cubicBezTo>
                  <a:cubicBezTo>
                    <a:pt x="123" y="8"/>
                    <a:pt x="123" y="16"/>
                    <a:pt x="123" y="16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08" y="17"/>
                    <a:pt x="97" y="23"/>
                  </a:cubicBezTo>
                  <a:cubicBezTo>
                    <a:pt x="85" y="28"/>
                    <a:pt x="46" y="72"/>
                    <a:pt x="46" y="72"/>
                  </a:cubicBezTo>
                  <a:cubicBezTo>
                    <a:pt x="46" y="72"/>
                    <a:pt x="16" y="121"/>
                    <a:pt x="19" y="135"/>
                  </a:cubicBezTo>
                  <a:cubicBezTo>
                    <a:pt x="21" y="149"/>
                    <a:pt x="0" y="182"/>
                    <a:pt x="11" y="206"/>
                  </a:cubicBezTo>
                  <a:cubicBezTo>
                    <a:pt x="21" y="230"/>
                    <a:pt x="51" y="264"/>
                    <a:pt x="55" y="275"/>
                  </a:cubicBezTo>
                  <a:cubicBezTo>
                    <a:pt x="60" y="285"/>
                    <a:pt x="62" y="308"/>
                    <a:pt x="78" y="31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42" name="Freeform 618@|5FFC:16578549|FBC:16777215|LFC:0|LBC:16777215"/>
            <p:cNvSpPr/>
            <p:nvPr/>
          </p:nvSpPr>
          <p:spPr>
            <a:xfrm>
              <a:off x="6243638" y="795337"/>
              <a:ext cx="823913" cy="1076325"/>
            </a:xfrm>
            <a:custGeom>
              <a:avLst/>
              <a:gdLst/>
              <a:ahLst/>
              <a:cxnLst>
                <a:cxn ang="0">
                  <a:pos x="0" y="116258"/>
                </a:cxn>
                <a:cxn ang="0">
                  <a:pos x="203157" y="135009"/>
                </a:cxn>
                <a:cxn ang="0">
                  <a:pos x="432648" y="135009"/>
                </a:cxn>
                <a:cxn ang="0">
                  <a:pos x="413838" y="0"/>
                </a:cxn>
                <a:cxn ang="0">
                  <a:pos x="504129" y="116258"/>
                </a:cxn>
                <a:cxn ang="0">
                  <a:pos x="579373" y="285020"/>
                </a:cxn>
                <a:cxn ang="0">
                  <a:pos x="812627" y="498785"/>
                </a:cxn>
                <a:cxn ang="0">
                  <a:pos x="530465" y="1076325"/>
                </a:cxn>
                <a:cxn ang="0">
                  <a:pos x="0" y="116258"/>
                </a:cxn>
              </a:cxnLst>
              <a:pathLst>
                <a:path w="219" h="287">
                  <a:moveTo>
                    <a:pt x="0" y="31"/>
                  </a:moveTo>
                  <a:cubicBezTo>
                    <a:pt x="0" y="31"/>
                    <a:pt x="41" y="29"/>
                    <a:pt x="54" y="36"/>
                  </a:cubicBezTo>
                  <a:cubicBezTo>
                    <a:pt x="66" y="43"/>
                    <a:pt x="115" y="36"/>
                    <a:pt x="115" y="36"/>
                  </a:cubicBezTo>
                  <a:cubicBezTo>
                    <a:pt x="115" y="36"/>
                    <a:pt x="102" y="18"/>
                    <a:pt x="110" y="0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54" y="76"/>
                    <a:pt x="154" y="76"/>
                    <a:pt x="154" y="76"/>
                  </a:cubicBezTo>
                  <a:cubicBezTo>
                    <a:pt x="154" y="76"/>
                    <a:pt x="214" y="109"/>
                    <a:pt x="216" y="133"/>
                  </a:cubicBezTo>
                  <a:cubicBezTo>
                    <a:pt x="219" y="157"/>
                    <a:pt x="141" y="287"/>
                    <a:pt x="141" y="287"/>
                  </a:cubicBezTo>
                  <a:cubicBezTo>
                    <a:pt x="141" y="287"/>
                    <a:pt x="7" y="65"/>
                    <a:pt x="0" y="31"/>
                  </a:cubicBezTo>
                  <a:close/>
                </a:path>
              </a:pathLst>
            </a:custGeom>
            <a:solidFill>
              <a:srgbClr val="F5F7FC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43" name="Freeform 619@|5FFC:2303014|FBC:16777215|LFC:0|LBC:16777215"/>
            <p:cNvSpPr/>
            <p:nvPr/>
          </p:nvSpPr>
          <p:spPr>
            <a:xfrm>
              <a:off x="6402388" y="941387"/>
              <a:ext cx="508000" cy="773113"/>
            </a:xfrm>
            <a:custGeom>
              <a:avLst/>
              <a:gdLst/>
              <a:ahLst/>
              <a:cxnLst>
                <a:cxn ang="0">
                  <a:pos x="342430" y="773113"/>
                </a:cxn>
                <a:cxn ang="0">
                  <a:pos x="508000" y="431592"/>
                </a:cxn>
                <a:cxn ang="0">
                  <a:pos x="342430" y="195155"/>
                </a:cxn>
                <a:cxn ang="0">
                  <a:pos x="282222" y="15012"/>
                </a:cxn>
                <a:cxn ang="0">
                  <a:pos x="0" y="60048"/>
                </a:cxn>
                <a:cxn ang="0">
                  <a:pos x="229541" y="217673"/>
                </a:cxn>
                <a:cxn ang="0">
                  <a:pos x="255881" y="622994"/>
                </a:cxn>
                <a:cxn ang="0">
                  <a:pos x="342430" y="773113"/>
                </a:cxn>
              </a:cxnLst>
              <a:pathLst>
                <a:path w="135" h="206">
                  <a:moveTo>
                    <a:pt x="91" y="206"/>
                  </a:moveTo>
                  <a:cubicBezTo>
                    <a:pt x="135" y="115"/>
                    <a:pt x="135" y="115"/>
                    <a:pt x="135" y="115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1" y="52"/>
                    <a:pt x="88" y="9"/>
                    <a:pt x="75" y="4"/>
                  </a:cubicBezTo>
                  <a:cubicBezTo>
                    <a:pt x="75" y="4"/>
                    <a:pt x="9" y="0"/>
                    <a:pt x="0" y="16"/>
                  </a:cubicBezTo>
                  <a:cubicBezTo>
                    <a:pt x="0" y="16"/>
                    <a:pt x="56" y="49"/>
                    <a:pt x="61" y="58"/>
                  </a:cubicBezTo>
                  <a:cubicBezTo>
                    <a:pt x="68" y="166"/>
                    <a:pt x="68" y="166"/>
                    <a:pt x="68" y="166"/>
                  </a:cubicBezTo>
                  <a:lnTo>
                    <a:pt x="91" y="206"/>
                  </a:lnTo>
                  <a:close/>
                </a:path>
              </a:pathLst>
            </a:custGeom>
            <a:solidFill>
              <a:srgbClr val="26242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44" name="Freeform 620@|5FFC:0|FBC:16777215|LFC:0|LBC:16777215"/>
            <p:cNvSpPr/>
            <p:nvPr/>
          </p:nvSpPr>
          <p:spPr>
            <a:xfrm>
              <a:off x="5468938" y="7077075"/>
              <a:ext cx="982663" cy="420688"/>
            </a:xfrm>
            <a:custGeom>
              <a:avLst/>
              <a:gdLst/>
              <a:ahLst/>
              <a:cxnLst>
                <a:cxn ang="0">
                  <a:pos x="18825" y="48830"/>
                </a:cxn>
                <a:cxn ang="0">
                  <a:pos x="18825" y="304248"/>
                </a:cxn>
                <a:cxn ang="0">
                  <a:pos x="342614" y="341809"/>
                </a:cxn>
                <a:cxn ang="0">
                  <a:pos x="368969" y="281711"/>
                </a:cxn>
                <a:cxn ang="0">
                  <a:pos x="794413" y="416932"/>
                </a:cxn>
                <a:cxn ang="0">
                  <a:pos x="982663" y="135221"/>
                </a:cxn>
                <a:cxn ang="0">
                  <a:pos x="579809" y="0"/>
                </a:cxn>
                <a:cxn ang="0">
                  <a:pos x="18825" y="48830"/>
                </a:cxn>
              </a:cxnLst>
              <a:pathLst>
                <a:path w="261" h="112">
                  <a:moveTo>
                    <a:pt x="5" y="13"/>
                  </a:moveTo>
                  <a:cubicBezTo>
                    <a:pt x="5" y="13"/>
                    <a:pt x="0" y="57"/>
                    <a:pt x="5" y="8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177" y="110"/>
                    <a:pt x="211" y="111"/>
                  </a:cubicBezTo>
                  <a:cubicBezTo>
                    <a:pt x="246" y="112"/>
                    <a:pt x="261" y="36"/>
                    <a:pt x="261" y="36"/>
                  </a:cubicBezTo>
                  <a:cubicBezTo>
                    <a:pt x="154" y="0"/>
                    <a:pt x="154" y="0"/>
                    <a:pt x="154" y="0"/>
                  </a:cubicBezTo>
                  <a:lnTo>
                    <a:pt x="5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45" name="Freeform 621@|5FFC:0|FBC:16777215|LFC:0|LBC:16777215"/>
            <p:cNvSpPr/>
            <p:nvPr/>
          </p:nvSpPr>
          <p:spPr>
            <a:xfrm>
              <a:off x="6078538" y="7256462"/>
              <a:ext cx="1027113" cy="574675"/>
            </a:xfrm>
            <a:custGeom>
              <a:avLst/>
              <a:gdLst/>
              <a:ahLst/>
              <a:cxnLst>
                <a:cxn ang="0">
                  <a:pos x="7525" y="26292"/>
                </a:cxn>
                <a:cxn ang="0">
                  <a:pos x="7525" y="383117"/>
                </a:cxn>
                <a:cxn ang="0">
                  <a:pos x="206928" y="454482"/>
                </a:cxn>
                <a:cxn ang="0">
                  <a:pos x="233264" y="416921"/>
                </a:cxn>
                <a:cxn ang="0">
                  <a:pos x="549299" y="567163"/>
                </a:cxn>
                <a:cxn ang="0">
                  <a:pos x="1027113" y="495798"/>
                </a:cxn>
                <a:cxn ang="0">
                  <a:pos x="989490" y="398141"/>
                </a:cxn>
                <a:cxn ang="0">
                  <a:pos x="857809" y="375605"/>
                </a:cxn>
                <a:cxn ang="0">
                  <a:pos x="583159" y="101413"/>
                </a:cxn>
                <a:cxn ang="0">
                  <a:pos x="7525" y="26292"/>
                </a:cxn>
              </a:cxnLst>
              <a:pathLst>
                <a:path w="273" h="153">
                  <a:moveTo>
                    <a:pt x="2" y="7"/>
                  </a:moveTo>
                  <a:cubicBezTo>
                    <a:pt x="2" y="7"/>
                    <a:pt x="0" y="93"/>
                    <a:pt x="2" y="102"/>
                  </a:cubicBezTo>
                  <a:cubicBezTo>
                    <a:pt x="5" y="111"/>
                    <a:pt x="45" y="122"/>
                    <a:pt x="55" y="121"/>
                  </a:cubicBezTo>
                  <a:cubicBezTo>
                    <a:pt x="62" y="111"/>
                    <a:pt x="62" y="111"/>
                    <a:pt x="62" y="111"/>
                  </a:cubicBezTo>
                  <a:cubicBezTo>
                    <a:pt x="62" y="111"/>
                    <a:pt x="82" y="149"/>
                    <a:pt x="146" y="151"/>
                  </a:cubicBezTo>
                  <a:cubicBezTo>
                    <a:pt x="210" y="153"/>
                    <a:pt x="273" y="132"/>
                    <a:pt x="273" y="132"/>
                  </a:cubicBezTo>
                  <a:cubicBezTo>
                    <a:pt x="273" y="132"/>
                    <a:pt x="266" y="107"/>
                    <a:pt x="263" y="106"/>
                  </a:cubicBezTo>
                  <a:cubicBezTo>
                    <a:pt x="259" y="105"/>
                    <a:pt x="228" y="100"/>
                    <a:pt x="228" y="100"/>
                  </a:cubicBezTo>
                  <a:cubicBezTo>
                    <a:pt x="228" y="100"/>
                    <a:pt x="168" y="55"/>
                    <a:pt x="155" y="27"/>
                  </a:cubicBezTo>
                  <a:cubicBezTo>
                    <a:pt x="142" y="0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46" name="Freeform 622@|5FFC:2303014|FBC:16777215|LFC:0|LBC:16777215"/>
            <p:cNvSpPr/>
            <p:nvPr/>
          </p:nvSpPr>
          <p:spPr>
            <a:xfrm>
              <a:off x="5476875" y="3067050"/>
              <a:ext cx="1628775" cy="4152900"/>
            </a:xfrm>
            <a:custGeom>
              <a:avLst/>
              <a:gdLst/>
              <a:ahLst/>
              <a:cxnLst>
                <a:cxn ang="0">
                  <a:pos x="37616" y="4115351"/>
                </a:cxn>
                <a:cxn ang="0">
                  <a:pos x="37616" y="3972666"/>
                </a:cxn>
                <a:cxn ang="0">
                  <a:pos x="94040" y="3507060"/>
                </a:cxn>
                <a:cxn ang="0">
                  <a:pos x="368637" y="2309253"/>
                </a:cxn>
                <a:cxn ang="0">
                  <a:pos x="605618" y="1434365"/>
                </a:cxn>
                <a:cxn ang="0">
                  <a:pos x="778652" y="386753"/>
                </a:cxn>
                <a:cxn ang="0">
                  <a:pos x="902785" y="0"/>
                </a:cxn>
                <a:cxn ang="0">
                  <a:pos x="1628775" y="33794"/>
                </a:cxn>
                <a:cxn ang="0">
                  <a:pos x="1583636" y="901172"/>
                </a:cxn>
                <a:cxn ang="0">
                  <a:pos x="1316562" y="2012617"/>
                </a:cxn>
                <a:cxn ang="0">
                  <a:pos x="530386" y="3856264"/>
                </a:cxn>
                <a:cxn ang="0">
                  <a:pos x="650758" y="3927607"/>
                </a:cxn>
                <a:cxn ang="0">
                  <a:pos x="695897" y="4051518"/>
                </a:cxn>
                <a:cxn ang="0">
                  <a:pos x="331021" y="4149145"/>
                </a:cxn>
                <a:cxn ang="0">
                  <a:pos x="37616" y="4115351"/>
                </a:cxn>
              </a:cxnLst>
              <a:pathLst>
                <a:path w="433" h="1106">
                  <a:moveTo>
                    <a:pt x="10" y="1096"/>
                  </a:moveTo>
                  <a:cubicBezTo>
                    <a:pt x="10" y="1096"/>
                    <a:pt x="0" y="1086"/>
                    <a:pt x="10" y="1058"/>
                  </a:cubicBezTo>
                  <a:cubicBezTo>
                    <a:pt x="20" y="1030"/>
                    <a:pt x="25" y="934"/>
                    <a:pt x="25" y="934"/>
                  </a:cubicBezTo>
                  <a:cubicBezTo>
                    <a:pt x="25" y="934"/>
                    <a:pt x="60" y="663"/>
                    <a:pt x="98" y="615"/>
                  </a:cubicBezTo>
                  <a:cubicBezTo>
                    <a:pt x="98" y="615"/>
                    <a:pt x="160" y="402"/>
                    <a:pt x="161" y="382"/>
                  </a:cubicBezTo>
                  <a:cubicBezTo>
                    <a:pt x="163" y="361"/>
                    <a:pt x="207" y="103"/>
                    <a:pt x="207" y="103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433" y="9"/>
                    <a:pt x="433" y="9"/>
                    <a:pt x="433" y="9"/>
                  </a:cubicBezTo>
                  <a:cubicBezTo>
                    <a:pt x="433" y="9"/>
                    <a:pt x="428" y="220"/>
                    <a:pt x="421" y="240"/>
                  </a:cubicBezTo>
                  <a:cubicBezTo>
                    <a:pt x="414" y="261"/>
                    <a:pt x="362" y="492"/>
                    <a:pt x="350" y="536"/>
                  </a:cubicBezTo>
                  <a:cubicBezTo>
                    <a:pt x="338" y="581"/>
                    <a:pt x="143" y="1018"/>
                    <a:pt x="141" y="1027"/>
                  </a:cubicBezTo>
                  <a:cubicBezTo>
                    <a:pt x="140" y="1036"/>
                    <a:pt x="173" y="1046"/>
                    <a:pt x="173" y="1046"/>
                  </a:cubicBezTo>
                  <a:cubicBezTo>
                    <a:pt x="185" y="1079"/>
                    <a:pt x="185" y="1079"/>
                    <a:pt x="185" y="1079"/>
                  </a:cubicBezTo>
                  <a:cubicBezTo>
                    <a:pt x="185" y="1079"/>
                    <a:pt x="131" y="1106"/>
                    <a:pt x="88" y="1105"/>
                  </a:cubicBezTo>
                  <a:cubicBezTo>
                    <a:pt x="45" y="1104"/>
                    <a:pt x="10" y="1096"/>
                    <a:pt x="10" y="1096"/>
                  </a:cubicBezTo>
                  <a:close/>
                </a:path>
              </a:pathLst>
            </a:custGeom>
            <a:solidFill>
              <a:srgbClr val="26242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47" name="Freeform 623@|5FFC:0|FBC:16777215|LFC:0|LBC:16777215"/>
            <p:cNvSpPr/>
            <p:nvPr/>
          </p:nvSpPr>
          <p:spPr>
            <a:xfrm>
              <a:off x="5718175" y="3067050"/>
              <a:ext cx="1387475" cy="4152900"/>
            </a:xfrm>
            <a:custGeom>
              <a:avLst/>
              <a:gdLst/>
              <a:ahLst/>
              <a:cxnLst>
                <a:cxn ang="0">
                  <a:pos x="537694" y="386753"/>
                </a:cxn>
                <a:cxn ang="0">
                  <a:pos x="526413" y="454341"/>
                </a:cxn>
                <a:cxn ang="0">
                  <a:pos x="1180670" y="491890"/>
                </a:cxn>
                <a:cxn ang="0">
                  <a:pos x="1259632" y="919946"/>
                </a:cxn>
                <a:cxn ang="0">
                  <a:pos x="1176910" y="983779"/>
                </a:cxn>
                <a:cxn ang="0">
                  <a:pos x="1176910" y="1291680"/>
                </a:cxn>
                <a:cxn ang="0">
                  <a:pos x="943784" y="1291680"/>
                </a:cxn>
                <a:cxn ang="0">
                  <a:pos x="432411" y="1644639"/>
                </a:cxn>
                <a:cxn ang="0">
                  <a:pos x="221846" y="1986333"/>
                </a:cxn>
                <a:cxn ang="0">
                  <a:pos x="188005" y="2098979"/>
                </a:cxn>
                <a:cxn ang="0">
                  <a:pos x="391050" y="1948784"/>
                </a:cxn>
                <a:cxn ang="0">
                  <a:pos x="364729" y="2102734"/>
                </a:cxn>
                <a:cxn ang="0">
                  <a:pos x="78962" y="2500752"/>
                </a:cxn>
                <a:cxn ang="0">
                  <a:pos x="406090" y="2256684"/>
                </a:cxn>
                <a:cxn ang="0">
                  <a:pos x="248166" y="2440674"/>
                </a:cxn>
                <a:cxn ang="0">
                  <a:pos x="0" y="2662212"/>
                </a:cxn>
                <a:cxn ang="0">
                  <a:pos x="0" y="2662212"/>
                </a:cxn>
                <a:cxn ang="0">
                  <a:pos x="191765" y="2549565"/>
                </a:cxn>
                <a:cxn ang="0">
                  <a:pos x="289527" y="2876240"/>
                </a:cxn>
                <a:cxn ang="0">
                  <a:pos x="364729" y="3285522"/>
                </a:cxn>
                <a:cxn ang="0">
                  <a:pos x="248166" y="3668520"/>
                </a:cxn>
                <a:cxn ang="0">
                  <a:pos x="22561" y="3856264"/>
                </a:cxn>
                <a:cxn ang="0">
                  <a:pos x="248166" y="3818715"/>
                </a:cxn>
                <a:cxn ang="0">
                  <a:pos x="112803" y="3923852"/>
                </a:cxn>
                <a:cxn ang="0">
                  <a:pos x="22561" y="4145390"/>
                </a:cxn>
                <a:cxn ang="0">
                  <a:pos x="90242" y="4149145"/>
                </a:cxn>
                <a:cxn ang="0">
                  <a:pos x="454971" y="4051518"/>
                </a:cxn>
                <a:cxn ang="0">
                  <a:pos x="409850" y="3927607"/>
                </a:cxn>
                <a:cxn ang="0">
                  <a:pos x="289527" y="3856264"/>
                </a:cxn>
                <a:cxn ang="0">
                  <a:pos x="1075387" y="2012617"/>
                </a:cxn>
                <a:cxn ang="0">
                  <a:pos x="1342354" y="901172"/>
                </a:cxn>
                <a:cxn ang="0">
                  <a:pos x="1387475" y="33794"/>
                </a:cxn>
                <a:cxn ang="0">
                  <a:pos x="661777" y="0"/>
                </a:cxn>
                <a:cxn ang="0">
                  <a:pos x="537694" y="386753"/>
                </a:cxn>
              </a:cxnLst>
              <a:pathLst>
                <a:path w="369" h="1106">
                  <a:moveTo>
                    <a:pt x="143" y="103"/>
                  </a:moveTo>
                  <a:cubicBezTo>
                    <a:pt x="143" y="103"/>
                    <a:pt x="142" y="110"/>
                    <a:pt x="140" y="121"/>
                  </a:cubicBezTo>
                  <a:cubicBezTo>
                    <a:pt x="193" y="129"/>
                    <a:pt x="308" y="130"/>
                    <a:pt x="314" y="131"/>
                  </a:cubicBezTo>
                  <a:cubicBezTo>
                    <a:pt x="322" y="133"/>
                    <a:pt x="341" y="227"/>
                    <a:pt x="335" y="245"/>
                  </a:cubicBezTo>
                  <a:cubicBezTo>
                    <a:pt x="329" y="262"/>
                    <a:pt x="313" y="262"/>
                    <a:pt x="313" y="262"/>
                  </a:cubicBezTo>
                  <a:cubicBezTo>
                    <a:pt x="313" y="262"/>
                    <a:pt x="324" y="333"/>
                    <a:pt x="313" y="344"/>
                  </a:cubicBezTo>
                  <a:cubicBezTo>
                    <a:pt x="301" y="354"/>
                    <a:pt x="251" y="344"/>
                    <a:pt x="251" y="344"/>
                  </a:cubicBezTo>
                  <a:cubicBezTo>
                    <a:pt x="251" y="344"/>
                    <a:pt x="127" y="408"/>
                    <a:pt x="115" y="438"/>
                  </a:cubicBezTo>
                  <a:cubicBezTo>
                    <a:pt x="108" y="454"/>
                    <a:pt x="81" y="496"/>
                    <a:pt x="59" y="529"/>
                  </a:cubicBezTo>
                  <a:cubicBezTo>
                    <a:pt x="56" y="540"/>
                    <a:pt x="53" y="550"/>
                    <a:pt x="50" y="559"/>
                  </a:cubicBezTo>
                  <a:cubicBezTo>
                    <a:pt x="104" y="519"/>
                    <a:pt x="104" y="519"/>
                    <a:pt x="104" y="519"/>
                  </a:cubicBezTo>
                  <a:cubicBezTo>
                    <a:pt x="104" y="519"/>
                    <a:pt x="133" y="529"/>
                    <a:pt x="97" y="560"/>
                  </a:cubicBezTo>
                  <a:cubicBezTo>
                    <a:pt x="62" y="591"/>
                    <a:pt x="21" y="666"/>
                    <a:pt x="21" y="666"/>
                  </a:cubicBezTo>
                  <a:cubicBezTo>
                    <a:pt x="33" y="657"/>
                    <a:pt x="93" y="603"/>
                    <a:pt x="108" y="601"/>
                  </a:cubicBezTo>
                  <a:cubicBezTo>
                    <a:pt x="123" y="600"/>
                    <a:pt x="87" y="631"/>
                    <a:pt x="66" y="650"/>
                  </a:cubicBezTo>
                  <a:cubicBezTo>
                    <a:pt x="44" y="669"/>
                    <a:pt x="0" y="709"/>
                    <a:pt x="0" y="709"/>
                  </a:cubicBezTo>
                  <a:cubicBezTo>
                    <a:pt x="0" y="709"/>
                    <a:pt x="0" y="709"/>
                    <a:pt x="0" y="709"/>
                  </a:cubicBezTo>
                  <a:cubicBezTo>
                    <a:pt x="0" y="709"/>
                    <a:pt x="31" y="687"/>
                    <a:pt x="51" y="679"/>
                  </a:cubicBezTo>
                  <a:cubicBezTo>
                    <a:pt x="70" y="672"/>
                    <a:pt x="77" y="766"/>
                    <a:pt x="77" y="766"/>
                  </a:cubicBezTo>
                  <a:cubicBezTo>
                    <a:pt x="77" y="766"/>
                    <a:pt x="96" y="868"/>
                    <a:pt x="97" y="875"/>
                  </a:cubicBezTo>
                  <a:cubicBezTo>
                    <a:pt x="99" y="883"/>
                    <a:pt x="84" y="971"/>
                    <a:pt x="66" y="977"/>
                  </a:cubicBezTo>
                  <a:cubicBezTo>
                    <a:pt x="47" y="983"/>
                    <a:pt x="6" y="1027"/>
                    <a:pt x="6" y="1027"/>
                  </a:cubicBezTo>
                  <a:cubicBezTo>
                    <a:pt x="21" y="1012"/>
                    <a:pt x="66" y="1017"/>
                    <a:pt x="66" y="1017"/>
                  </a:cubicBezTo>
                  <a:cubicBezTo>
                    <a:pt x="30" y="1045"/>
                    <a:pt x="30" y="1045"/>
                    <a:pt x="30" y="1045"/>
                  </a:cubicBezTo>
                  <a:cubicBezTo>
                    <a:pt x="22" y="1050"/>
                    <a:pt x="13" y="1075"/>
                    <a:pt x="6" y="1104"/>
                  </a:cubicBezTo>
                  <a:cubicBezTo>
                    <a:pt x="12" y="1104"/>
                    <a:pt x="18" y="1105"/>
                    <a:pt x="24" y="1105"/>
                  </a:cubicBezTo>
                  <a:cubicBezTo>
                    <a:pt x="67" y="1106"/>
                    <a:pt x="121" y="1079"/>
                    <a:pt x="121" y="1079"/>
                  </a:cubicBezTo>
                  <a:cubicBezTo>
                    <a:pt x="109" y="1046"/>
                    <a:pt x="109" y="1046"/>
                    <a:pt x="109" y="1046"/>
                  </a:cubicBezTo>
                  <a:cubicBezTo>
                    <a:pt x="109" y="1046"/>
                    <a:pt x="76" y="1036"/>
                    <a:pt x="77" y="1027"/>
                  </a:cubicBezTo>
                  <a:cubicBezTo>
                    <a:pt x="79" y="1018"/>
                    <a:pt x="274" y="581"/>
                    <a:pt x="286" y="536"/>
                  </a:cubicBezTo>
                  <a:cubicBezTo>
                    <a:pt x="298" y="492"/>
                    <a:pt x="350" y="261"/>
                    <a:pt x="357" y="240"/>
                  </a:cubicBezTo>
                  <a:cubicBezTo>
                    <a:pt x="364" y="220"/>
                    <a:pt x="369" y="9"/>
                    <a:pt x="369" y="9"/>
                  </a:cubicBezTo>
                  <a:cubicBezTo>
                    <a:pt x="176" y="0"/>
                    <a:pt x="176" y="0"/>
                    <a:pt x="176" y="0"/>
                  </a:cubicBezTo>
                  <a:lnTo>
                    <a:pt x="143" y="10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48" name="Freeform 624@|5FFC:0|FBC:16777215|LFC:0|LBC:16777215"/>
            <p:cNvSpPr/>
            <p:nvPr/>
          </p:nvSpPr>
          <p:spPr>
            <a:xfrm>
              <a:off x="5653088" y="3125787"/>
              <a:ext cx="1328738" cy="4416425"/>
            </a:xfrm>
            <a:custGeom>
              <a:avLst/>
              <a:gdLst/>
              <a:ahLst/>
              <a:cxnLst>
                <a:cxn ang="0">
                  <a:pos x="1125475" y="4254940"/>
                </a:cxn>
                <a:cxn ang="0">
                  <a:pos x="1208286" y="2745244"/>
                </a:cxn>
                <a:cxn ang="0">
                  <a:pos x="1208286" y="2148125"/>
                </a:cxn>
                <a:cxn ang="0">
                  <a:pos x="1212050" y="1858954"/>
                </a:cxn>
                <a:cxn ang="0">
                  <a:pos x="1035136" y="1111617"/>
                </a:cxn>
                <a:cxn ang="0">
                  <a:pos x="1148060" y="931355"/>
                </a:cxn>
                <a:cxn ang="0">
                  <a:pos x="1148060" y="0"/>
                </a:cxn>
                <a:cxn ang="0">
                  <a:pos x="63990" y="210306"/>
                </a:cxn>
                <a:cxn ang="0">
                  <a:pos x="63990" y="777381"/>
                </a:cxn>
                <a:cxn ang="0">
                  <a:pos x="553327" y="1934064"/>
                </a:cxn>
                <a:cxn ang="0">
                  <a:pos x="613553" y="2332143"/>
                </a:cxn>
                <a:cxn ang="0">
                  <a:pos x="508158" y="2478606"/>
                </a:cxn>
                <a:cxn ang="0">
                  <a:pos x="429111" y="3774241"/>
                </a:cxn>
                <a:cxn ang="0">
                  <a:pos x="429111" y="4217385"/>
                </a:cxn>
                <a:cxn ang="0">
                  <a:pos x="1125475" y="4254940"/>
                </a:cxn>
              </a:cxnLst>
              <a:pathLst>
                <a:path w="353" h="1176">
                  <a:moveTo>
                    <a:pt x="299" y="1133"/>
                  </a:moveTo>
                  <a:cubicBezTo>
                    <a:pt x="302" y="1130"/>
                    <a:pt x="288" y="846"/>
                    <a:pt x="321" y="731"/>
                  </a:cubicBezTo>
                  <a:cubicBezTo>
                    <a:pt x="353" y="616"/>
                    <a:pt x="321" y="572"/>
                    <a:pt x="321" y="572"/>
                  </a:cubicBezTo>
                  <a:cubicBezTo>
                    <a:pt x="321" y="572"/>
                    <a:pt x="331" y="515"/>
                    <a:pt x="322" y="495"/>
                  </a:cubicBezTo>
                  <a:cubicBezTo>
                    <a:pt x="314" y="476"/>
                    <a:pt x="275" y="296"/>
                    <a:pt x="275" y="296"/>
                  </a:cubicBezTo>
                  <a:cubicBezTo>
                    <a:pt x="275" y="296"/>
                    <a:pt x="310" y="261"/>
                    <a:pt x="305" y="248"/>
                  </a:cubicBezTo>
                  <a:cubicBezTo>
                    <a:pt x="300" y="235"/>
                    <a:pt x="305" y="0"/>
                    <a:pt x="305" y="0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0" y="158"/>
                    <a:pt x="17" y="207"/>
                  </a:cubicBezTo>
                  <a:cubicBezTo>
                    <a:pt x="35" y="255"/>
                    <a:pt x="110" y="473"/>
                    <a:pt x="147" y="515"/>
                  </a:cubicBezTo>
                  <a:cubicBezTo>
                    <a:pt x="147" y="515"/>
                    <a:pt x="152" y="607"/>
                    <a:pt x="163" y="621"/>
                  </a:cubicBezTo>
                  <a:cubicBezTo>
                    <a:pt x="163" y="621"/>
                    <a:pt x="137" y="647"/>
                    <a:pt x="135" y="660"/>
                  </a:cubicBezTo>
                  <a:cubicBezTo>
                    <a:pt x="134" y="674"/>
                    <a:pt x="111" y="996"/>
                    <a:pt x="114" y="1005"/>
                  </a:cubicBezTo>
                  <a:cubicBezTo>
                    <a:pt x="118" y="1014"/>
                    <a:pt x="104" y="1111"/>
                    <a:pt x="114" y="1123"/>
                  </a:cubicBezTo>
                  <a:cubicBezTo>
                    <a:pt x="114" y="1123"/>
                    <a:pt x="262" y="1176"/>
                    <a:pt x="299" y="1133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49" name="Freeform 625@|5FFC:2303014|FBC:16777215|LFC:0|LBC:16777215"/>
            <p:cNvSpPr/>
            <p:nvPr/>
          </p:nvSpPr>
          <p:spPr>
            <a:xfrm>
              <a:off x="5770563" y="3532187"/>
              <a:ext cx="1068388" cy="3938588"/>
            </a:xfrm>
            <a:custGeom>
              <a:avLst/>
              <a:gdLst/>
              <a:ahLst/>
              <a:cxnLst>
                <a:cxn ang="0">
                  <a:pos x="1023245" y="2230240"/>
                </a:cxn>
                <a:cxn ang="0">
                  <a:pos x="914149" y="3108819"/>
                </a:cxn>
                <a:cxn ang="0">
                  <a:pos x="996911" y="2012472"/>
                </a:cxn>
                <a:cxn ang="0">
                  <a:pos x="609433" y="2793431"/>
                </a:cxn>
                <a:cxn ang="0">
                  <a:pos x="978102" y="1753404"/>
                </a:cxn>
                <a:cxn ang="0">
                  <a:pos x="1023245" y="1471808"/>
                </a:cxn>
                <a:cxn ang="0">
                  <a:pos x="767434" y="739659"/>
                </a:cxn>
                <a:cxn ang="0">
                  <a:pos x="869006" y="548173"/>
                </a:cxn>
                <a:cxn ang="0">
                  <a:pos x="643290" y="360443"/>
                </a:cxn>
                <a:cxn ang="0">
                  <a:pos x="225716" y="217767"/>
                </a:cxn>
                <a:cxn ang="0">
                  <a:pos x="609433" y="236541"/>
                </a:cxn>
                <a:cxn ang="0">
                  <a:pos x="1023245" y="22528"/>
                </a:cxn>
                <a:cxn ang="0">
                  <a:pos x="1023245" y="22528"/>
                </a:cxn>
                <a:cxn ang="0">
                  <a:pos x="466479" y="37546"/>
                </a:cxn>
                <a:cxn ang="0">
                  <a:pos x="26334" y="82601"/>
                </a:cxn>
                <a:cxn ang="0">
                  <a:pos x="379955" y="1013745"/>
                </a:cxn>
                <a:cxn ang="0">
                  <a:pos x="680909" y="1400470"/>
                </a:cxn>
                <a:cxn ang="0">
                  <a:pos x="398765" y="1276568"/>
                </a:cxn>
                <a:cxn ang="0">
                  <a:pos x="379955" y="1306605"/>
                </a:cxn>
                <a:cxn ang="0">
                  <a:pos x="609433" y="1610729"/>
                </a:cxn>
                <a:cxn ang="0">
                  <a:pos x="609433" y="1779686"/>
                </a:cxn>
                <a:cxn ang="0">
                  <a:pos x="504099" y="1693330"/>
                </a:cxn>
                <a:cxn ang="0">
                  <a:pos x="564289" y="1892324"/>
                </a:cxn>
                <a:cxn ang="0">
                  <a:pos x="884053" y="1730876"/>
                </a:cxn>
                <a:cxn ang="0">
                  <a:pos x="737338" y="1918607"/>
                </a:cxn>
                <a:cxn ang="0">
                  <a:pos x="485289" y="2095074"/>
                </a:cxn>
                <a:cxn ang="0">
                  <a:pos x="447670" y="2643247"/>
                </a:cxn>
                <a:cxn ang="0">
                  <a:pos x="398765" y="3266512"/>
                </a:cxn>
                <a:cxn ang="0">
                  <a:pos x="406288" y="3247739"/>
                </a:cxn>
                <a:cxn ang="0">
                  <a:pos x="556766" y="3014953"/>
                </a:cxn>
                <a:cxn ang="0">
                  <a:pos x="504099" y="3330341"/>
                </a:cxn>
                <a:cxn ang="0">
                  <a:pos x="319764" y="3810931"/>
                </a:cxn>
                <a:cxn ang="0">
                  <a:pos x="895339" y="3904796"/>
                </a:cxn>
                <a:cxn ang="0">
                  <a:pos x="1008197" y="3364132"/>
                </a:cxn>
                <a:cxn ang="0">
                  <a:pos x="1068388" y="2432989"/>
                </a:cxn>
                <a:cxn ang="0">
                  <a:pos x="1023245" y="2230240"/>
                </a:cxn>
              </a:cxnLst>
              <a:pathLst>
                <a:path w="284" h="1049">
                  <a:moveTo>
                    <a:pt x="272" y="594"/>
                  </a:moveTo>
                  <a:cubicBezTo>
                    <a:pt x="261" y="599"/>
                    <a:pt x="243" y="828"/>
                    <a:pt x="243" y="828"/>
                  </a:cubicBezTo>
                  <a:cubicBezTo>
                    <a:pt x="228" y="770"/>
                    <a:pt x="265" y="536"/>
                    <a:pt x="265" y="536"/>
                  </a:cubicBezTo>
                  <a:cubicBezTo>
                    <a:pt x="229" y="708"/>
                    <a:pt x="162" y="744"/>
                    <a:pt x="162" y="744"/>
                  </a:cubicBezTo>
                  <a:cubicBezTo>
                    <a:pt x="202" y="722"/>
                    <a:pt x="260" y="467"/>
                    <a:pt x="260" y="467"/>
                  </a:cubicBezTo>
                  <a:cubicBezTo>
                    <a:pt x="271" y="464"/>
                    <a:pt x="272" y="392"/>
                    <a:pt x="272" y="392"/>
                  </a:cubicBezTo>
                  <a:cubicBezTo>
                    <a:pt x="272" y="392"/>
                    <a:pt x="212" y="212"/>
                    <a:pt x="204" y="197"/>
                  </a:cubicBezTo>
                  <a:cubicBezTo>
                    <a:pt x="197" y="183"/>
                    <a:pt x="235" y="161"/>
                    <a:pt x="231" y="146"/>
                  </a:cubicBezTo>
                  <a:cubicBezTo>
                    <a:pt x="227" y="131"/>
                    <a:pt x="194" y="97"/>
                    <a:pt x="171" y="96"/>
                  </a:cubicBezTo>
                  <a:cubicBezTo>
                    <a:pt x="151" y="95"/>
                    <a:pt x="83" y="67"/>
                    <a:pt x="60" y="58"/>
                  </a:cubicBezTo>
                  <a:cubicBezTo>
                    <a:pt x="86" y="66"/>
                    <a:pt x="138" y="65"/>
                    <a:pt x="162" y="63"/>
                  </a:cubicBezTo>
                  <a:cubicBezTo>
                    <a:pt x="189" y="62"/>
                    <a:pt x="272" y="6"/>
                    <a:pt x="272" y="6"/>
                  </a:cubicBezTo>
                  <a:cubicBezTo>
                    <a:pt x="272" y="6"/>
                    <a:pt x="272" y="6"/>
                    <a:pt x="272" y="6"/>
                  </a:cubicBezTo>
                  <a:cubicBezTo>
                    <a:pt x="248" y="14"/>
                    <a:pt x="152" y="0"/>
                    <a:pt x="124" y="10"/>
                  </a:cubicBezTo>
                  <a:cubicBezTo>
                    <a:pt x="96" y="20"/>
                    <a:pt x="7" y="22"/>
                    <a:pt x="7" y="22"/>
                  </a:cubicBezTo>
                  <a:cubicBezTo>
                    <a:pt x="0" y="49"/>
                    <a:pt x="87" y="233"/>
                    <a:pt x="101" y="270"/>
                  </a:cubicBezTo>
                  <a:cubicBezTo>
                    <a:pt x="116" y="306"/>
                    <a:pt x="181" y="373"/>
                    <a:pt x="181" y="373"/>
                  </a:cubicBezTo>
                  <a:cubicBezTo>
                    <a:pt x="167" y="364"/>
                    <a:pt x="106" y="340"/>
                    <a:pt x="106" y="340"/>
                  </a:cubicBezTo>
                  <a:cubicBezTo>
                    <a:pt x="106" y="340"/>
                    <a:pt x="93" y="329"/>
                    <a:pt x="101" y="348"/>
                  </a:cubicBezTo>
                  <a:cubicBezTo>
                    <a:pt x="109" y="366"/>
                    <a:pt x="148" y="411"/>
                    <a:pt x="162" y="429"/>
                  </a:cubicBezTo>
                  <a:cubicBezTo>
                    <a:pt x="176" y="446"/>
                    <a:pt x="162" y="474"/>
                    <a:pt x="162" y="474"/>
                  </a:cubicBezTo>
                  <a:cubicBezTo>
                    <a:pt x="161" y="463"/>
                    <a:pt x="134" y="451"/>
                    <a:pt x="134" y="451"/>
                  </a:cubicBezTo>
                  <a:cubicBezTo>
                    <a:pt x="134" y="480"/>
                    <a:pt x="150" y="504"/>
                    <a:pt x="150" y="504"/>
                  </a:cubicBezTo>
                  <a:cubicBezTo>
                    <a:pt x="162" y="520"/>
                    <a:pt x="235" y="461"/>
                    <a:pt x="235" y="461"/>
                  </a:cubicBezTo>
                  <a:cubicBezTo>
                    <a:pt x="228" y="488"/>
                    <a:pt x="196" y="511"/>
                    <a:pt x="196" y="511"/>
                  </a:cubicBezTo>
                  <a:cubicBezTo>
                    <a:pt x="175" y="545"/>
                    <a:pt x="129" y="558"/>
                    <a:pt x="129" y="558"/>
                  </a:cubicBezTo>
                  <a:cubicBezTo>
                    <a:pt x="129" y="558"/>
                    <a:pt x="125" y="657"/>
                    <a:pt x="119" y="704"/>
                  </a:cubicBezTo>
                  <a:cubicBezTo>
                    <a:pt x="113" y="751"/>
                    <a:pt x="101" y="891"/>
                    <a:pt x="106" y="870"/>
                  </a:cubicBezTo>
                  <a:cubicBezTo>
                    <a:pt x="107" y="869"/>
                    <a:pt x="107" y="867"/>
                    <a:pt x="108" y="865"/>
                  </a:cubicBezTo>
                  <a:cubicBezTo>
                    <a:pt x="117" y="843"/>
                    <a:pt x="148" y="803"/>
                    <a:pt x="148" y="803"/>
                  </a:cubicBezTo>
                  <a:cubicBezTo>
                    <a:pt x="97" y="907"/>
                    <a:pt x="134" y="887"/>
                    <a:pt x="134" y="887"/>
                  </a:cubicBezTo>
                  <a:cubicBezTo>
                    <a:pt x="120" y="907"/>
                    <a:pt x="100" y="966"/>
                    <a:pt x="85" y="1015"/>
                  </a:cubicBezTo>
                  <a:cubicBezTo>
                    <a:pt x="99" y="1020"/>
                    <a:pt x="186" y="1049"/>
                    <a:pt x="238" y="1040"/>
                  </a:cubicBezTo>
                  <a:cubicBezTo>
                    <a:pt x="268" y="896"/>
                    <a:pt x="268" y="896"/>
                    <a:pt x="268" y="896"/>
                  </a:cubicBezTo>
                  <a:cubicBezTo>
                    <a:pt x="268" y="815"/>
                    <a:pt x="271" y="715"/>
                    <a:pt x="284" y="648"/>
                  </a:cubicBezTo>
                  <a:cubicBezTo>
                    <a:pt x="281" y="616"/>
                    <a:pt x="277" y="591"/>
                    <a:pt x="272" y="594"/>
                  </a:cubicBezTo>
                  <a:close/>
                </a:path>
              </a:pathLst>
            </a:custGeom>
            <a:solidFill>
              <a:srgbClr val="26242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50" name="Freeform 626@|5FFC:0|FBC:16777215|LFC:0|LBC:16777215"/>
            <p:cNvSpPr/>
            <p:nvPr/>
          </p:nvSpPr>
          <p:spPr>
            <a:xfrm>
              <a:off x="4367213" y="234950"/>
              <a:ext cx="4060825" cy="3402013"/>
            </a:xfrm>
            <a:custGeom>
              <a:avLst/>
              <a:gdLst/>
              <a:ahLst/>
              <a:cxnLst>
                <a:cxn ang="0">
                  <a:pos x="1248328" y="3402013"/>
                </a:cxn>
                <a:cxn ang="0">
                  <a:pos x="2387615" y="3135409"/>
                </a:cxn>
                <a:cxn ang="0">
                  <a:pos x="2519216" y="2955170"/>
                </a:cxn>
                <a:cxn ang="0">
                  <a:pos x="2654576" y="3109124"/>
                </a:cxn>
                <a:cxn ang="0">
                  <a:pos x="3139619" y="3176714"/>
                </a:cxn>
                <a:cxn ang="0">
                  <a:pos x="2974178" y="2324333"/>
                </a:cxn>
                <a:cxn ang="0">
                  <a:pos x="2842578" y="1637172"/>
                </a:cxn>
                <a:cxn ang="0">
                  <a:pos x="2947858" y="1366813"/>
                </a:cxn>
                <a:cxn ang="0">
                  <a:pos x="3380261" y="1216614"/>
                </a:cxn>
                <a:cxn ang="0">
                  <a:pos x="3993145" y="784791"/>
                </a:cxn>
                <a:cxn ang="0">
                  <a:pos x="3872824" y="533207"/>
                </a:cxn>
                <a:cxn ang="0">
                  <a:pos x="3767543" y="7510"/>
                </a:cxn>
                <a:cxn ang="0">
                  <a:pos x="3241140" y="206524"/>
                </a:cxn>
                <a:cxn ang="0">
                  <a:pos x="3395301" y="443088"/>
                </a:cxn>
                <a:cxn ang="0">
                  <a:pos x="3429141" y="638347"/>
                </a:cxn>
                <a:cxn ang="0">
                  <a:pos x="3071939" y="720956"/>
                </a:cxn>
                <a:cxn ang="0">
                  <a:pos x="3000498" y="675897"/>
                </a:cxn>
                <a:cxn ang="0">
                  <a:pos x="2865138" y="675897"/>
                </a:cxn>
                <a:cxn ang="0">
                  <a:pos x="2598176" y="593287"/>
                </a:cxn>
                <a:cxn ang="0">
                  <a:pos x="2289854" y="559492"/>
                </a:cxn>
                <a:cxn ang="0">
                  <a:pos x="2519216" y="972540"/>
                </a:cxn>
                <a:cxn ang="0">
                  <a:pos x="2365055" y="1378078"/>
                </a:cxn>
                <a:cxn ang="0">
                  <a:pos x="1947692" y="615817"/>
                </a:cxn>
                <a:cxn ang="0">
                  <a:pos x="1582970" y="608307"/>
                </a:cxn>
                <a:cxn ang="0">
                  <a:pos x="1116727" y="585777"/>
                </a:cxn>
                <a:cxn ang="0">
                  <a:pos x="985126" y="720956"/>
                </a:cxn>
                <a:cxn ang="0">
                  <a:pos x="673044" y="720956"/>
                </a:cxn>
                <a:cxn ang="0">
                  <a:pos x="646724" y="559492"/>
                </a:cxn>
                <a:cxn ang="0">
                  <a:pos x="654244" y="540717"/>
                </a:cxn>
                <a:cxn ang="0">
                  <a:pos x="879845" y="183994"/>
                </a:cxn>
                <a:cxn ang="0">
                  <a:pos x="492563" y="7510"/>
                </a:cxn>
                <a:cxn ang="0">
                  <a:pos x="447443" y="138934"/>
                </a:cxn>
                <a:cxn ang="0">
                  <a:pos x="229361" y="469373"/>
                </a:cxn>
                <a:cxn ang="0">
                  <a:pos x="101521" y="965030"/>
                </a:cxn>
                <a:cxn ang="0">
                  <a:pos x="1079127" y="1445668"/>
                </a:cxn>
                <a:cxn ang="0">
                  <a:pos x="1421289" y="2053975"/>
                </a:cxn>
                <a:cxn ang="0">
                  <a:pos x="1428809" y="2587182"/>
                </a:cxn>
                <a:cxn ang="0">
                  <a:pos x="1248328" y="3402013"/>
                </a:cxn>
              </a:cxnLst>
              <a:pathLst>
                <a:path w="1080" h="906">
                  <a:moveTo>
                    <a:pt x="332" y="906"/>
                  </a:moveTo>
                  <a:cubicBezTo>
                    <a:pt x="332" y="906"/>
                    <a:pt x="371" y="869"/>
                    <a:pt x="635" y="835"/>
                  </a:cubicBezTo>
                  <a:cubicBezTo>
                    <a:pt x="635" y="835"/>
                    <a:pt x="666" y="803"/>
                    <a:pt x="670" y="787"/>
                  </a:cubicBezTo>
                  <a:cubicBezTo>
                    <a:pt x="670" y="787"/>
                    <a:pt x="695" y="824"/>
                    <a:pt x="706" y="828"/>
                  </a:cubicBezTo>
                  <a:cubicBezTo>
                    <a:pt x="716" y="832"/>
                    <a:pt x="832" y="828"/>
                    <a:pt x="835" y="846"/>
                  </a:cubicBezTo>
                  <a:cubicBezTo>
                    <a:pt x="835" y="846"/>
                    <a:pt x="796" y="654"/>
                    <a:pt x="791" y="619"/>
                  </a:cubicBezTo>
                  <a:cubicBezTo>
                    <a:pt x="787" y="583"/>
                    <a:pt x="756" y="436"/>
                    <a:pt x="756" y="436"/>
                  </a:cubicBezTo>
                  <a:cubicBezTo>
                    <a:pt x="784" y="364"/>
                    <a:pt x="784" y="364"/>
                    <a:pt x="784" y="364"/>
                  </a:cubicBezTo>
                  <a:cubicBezTo>
                    <a:pt x="784" y="364"/>
                    <a:pt x="887" y="332"/>
                    <a:pt x="899" y="324"/>
                  </a:cubicBezTo>
                  <a:cubicBezTo>
                    <a:pt x="910" y="317"/>
                    <a:pt x="1052" y="246"/>
                    <a:pt x="1062" y="209"/>
                  </a:cubicBezTo>
                  <a:cubicBezTo>
                    <a:pt x="1080" y="200"/>
                    <a:pt x="1031" y="155"/>
                    <a:pt x="1030" y="142"/>
                  </a:cubicBezTo>
                  <a:cubicBezTo>
                    <a:pt x="1028" y="128"/>
                    <a:pt x="1002" y="2"/>
                    <a:pt x="1002" y="2"/>
                  </a:cubicBezTo>
                  <a:cubicBezTo>
                    <a:pt x="1002" y="2"/>
                    <a:pt x="872" y="33"/>
                    <a:pt x="862" y="55"/>
                  </a:cubicBezTo>
                  <a:cubicBezTo>
                    <a:pt x="862" y="55"/>
                    <a:pt x="902" y="109"/>
                    <a:pt x="903" y="118"/>
                  </a:cubicBezTo>
                  <a:cubicBezTo>
                    <a:pt x="904" y="127"/>
                    <a:pt x="912" y="170"/>
                    <a:pt x="912" y="170"/>
                  </a:cubicBezTo>
                  <a:cubicBezTo>
                    <a:pt x="912" y="170"/>
                    <a:pt x="841" y="166"/>
                    <a:pt x="817" y="192"/>
                  </a:cubicBezTo>
                  <a:cubicBezTo>
                    <a:pt x="817" y="192"/>
                    <a:pt x="804" y="173"/>
                    <a:pt x="798" y="180"/>
                  </a:cubicBezTo>
                  <a:cubicBezTo>
                    <a:pt x="793" y="186"/>
                    <a:pt x="770" y="182"/>
                    <a:pt x="762" y="180"/>
                  </a:cubicBezTo>
                  <a:cubicBezTo>
                    <a:pt x="762" y="180"/>
                    <a:pt x="706" y="144"/>
                    <a:pt x="691" y="158"/>
                  </a:cubicBezTo>
                  <a:cubicBezTo>
                    <a:pt x="676" y="171"/>
                    <a:pt x="622" y="136"/>
                    <a:pt x="609" y="149"/>
                  </a:cubicBezTo>
                  <a:cubicBezTo>
                    <a:pt x="609" y="149"/>
                    <a:pt x="653" y="248"/>
                    <a:pt x="670" y="259"/>
                  </a:cubicBezTo>
                  <a:cubicBezTo>
                    <a:pt x="688" y="271"/>
                    <a:pt x="629" y="367"/>
                    <a:pt x="629" y="367"/>
                  </a:cubicBezTo>
                  <a:cubicBezTo>
                    <a:pt x="629" y="367"/>
                    <a:pt x="529" y="204"/>
                    <a:pt x="518" y="164"/>
                  </a:cubicBezTo>
                  <a:cubicBezTo>
                    <a:pt x="518" y="164"/>
                    <a:pt x="448" y="143"/>
                    <a:pt x="421" y="162"/>
                  </a:cubicBezTo>
                  <a:cubicBezTo>
                    <a:pt x="421" y="162"/>
                    <a:pt x="329" y="155"/>
                    <a:pt x="297" y="156"/>
                  </a:cubicBezTo>
                  <a:cubicBezTo>
                    <a:pt x="265" y="158"/>
                    <a:pt x="266" y="193"/>
                    <a:pt x="262" y="192"/>
                  </a:cubicBezTo>
                  <a:cubicBezTo>
                    <a:pt x="258" y="190"/>
                    <a:pt x="225" y="172"/>
                    <a:pt x="179" y="192"/>
                  </a:cubicBezTo>
                  <a:cubicBezTo>
                    <a:pt x="179" y="192"/>
                    <a:pt x="171" y="153"/>
                    <a:pt x="172" y="149"/>
                  </a:cubicBezTo>
                  <a:cubicBezTo>
                    <a:pt x="174" y="144"/>
                    <a:pt x="174" y="144"/>
                    <a:pt x="174" y="144"/>
                  </a:cubicBezTo>
                  <a:cubicBezTo>
                    <a:pt x="174" y="144"/>
                    <a:pt x="222" y="78"/>
                    <a:pt x="234" y="49"/>
                  </a:cubicBezTo>
                  <a:cubicBezTo>
                    <a:pt x="234" y="49"/>
                    <a:pt x="155" y="0"/>
                    <a:pt x="131" y="2"/>
                  </a:cubicBezTo>
                  <a:cubicBezTo>
                    <a:pt x="131" y="2"/>
                    <a:pt x="121" y="25"/>
                    <a:pt x="119" y="37"/>
                  </a:cubicBezTo>
                  <a:cubicBezTo>
                    <a:pt x="118" y="50"/>
                    <a:pt x="65" y="105"/>
                    <a:pt x="61" y="125"/>
                  </a:cubicBezTo>
                  <a:cubicBezTo>
                    <a:pt x="56" y="146"/>
                    <a:pt x="0" y="223"/>
                    <a:pt x="27" y="257"/>
                  </a:cubicBezTo>
                  <a:cubicBezTo>
                    <a:pt x="53" y="290"/>
                    <a:pt x="287" y="385"/>
                    <a:pt x="287" y="385"/>
                  </a:cubicBezTo>
                  <a:cubicBezTo>
                    <a:pt x="287" y="385"/>
                    <a:pt x="368" y="466"/>
                    <a:pt x="378" y="547"/>
                  </a:cubicBezTo>
                  <a:cubicBezTo>
                    <a:pt x="378" y="547"/>
                    <a:pt x="387" y="663"/>
                    <a:pt x="380" y="689"/>
                  </a:cubicBezTo>
                  <a:cubicBezTo>
                    <a:pt x="373" y="716"/>
                    <a:pt x="322" y="881"/>
                    <a:pt x="332" y="906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51" name="Freeform 627@|5FFC:2303014|FBC:16777215|LFC:0|LBC:16777215"/>
            <p:cNvSpPr/>
            <p:nvPr/>
          </p:nvSpPr>
          <p:spPr>
            <a:xfrm>
              <a:off x="5476875" y="1439862"/>
              <a:ext cx="11113" cy="349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09" y="34925"/>
                </a:cxn>
                <a:cxn ang="0">
                  <a:pos x="0" y="0"/>
                </a:cxn>
              </a:cxnLst>
              <a:pathLst>
                <a:path w="3" h="9">
                  <a:moveTo>
                    <a:pt x="0" y="0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3" y="7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26242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52" name="Freeform 628@|5FFC:2303014|FBC:16777215|LFC:0|LBC:16777215"/>
            <p:cNvSpPr/>
            <p:nvPr/>
          </p:nvSpPr>
          <p:spPr>
            <a:xfrm>
              <a:off x="4811713" y="606425"/>
              <a:ext cx="3175" cy="38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pathLst>
                <a:path w="1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0"/>
                    <a:pt x="0" y="0"/>
                  </a:cubicBezTo>
                  <a:close/>
                </a:path>
              </a:pathLst>
            </a:custGeom>
            <a:solidFill>
              <a:srgbClr val="26242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1853" name="Freeform 629@|5FFC:2303014|FBC:16777215|LFC:0|LBC:16777215"/>
            <p:cNvSpPr/>
            <p:nvPr/>
          </p:nvSpPr>
          <p:spPr>
            <a:xfrm>
              <a:off x="4668838" y="242887"/>
              <a:ext cx="3700463" cy="3394075"/>
            </a:xfrm>
            <a:custGeom>
              <a:avLst/>
              <a:gdLst/>
              <a:ahLst/>
              <a:cxnLst>
                <a:cxn ang="0">
                  <a:pos x="3271751" y="52563"/>
                </a:cxn>
                <a:cxn ang="0">
                  <a:pos x="3147650" y="176462"/>
                </a:cxn>
                <a:cxn ang="0">
                  <a:pos x="3128847" y="270325"/>
                </a:cxn>
                <a:cxn ang="0">
                  <a:pos x="3147650" y="435523"/>
                </a:cxn>
                <a:cxn ang="0">
                  <a:pos x="3591405" y="743393"/>
                </a:cxn>
                <a:cxn ang="0">
                  <a:pos x="3598926" y="818483"/>
                </a:cxn>
                <a:cxn ang="0">
                  <a:pos x="2771587" y="713356"/>
                </a:cxn>
                <a:cxn ang="0">
                  <a:pos x="2564752" y="668302"/>
                </a:cxn>
                <a:cxn ang="0">
                  <a:pos x="1989375" y="551913"/>
                </a:cxn>
                <a:cxn ang="0">
                  <a:pos x="2275183" y="668302"/>
                </a:cxn>
                <a:cxn ang="0">
                  <a:pos x="2064588" y="1370395"/>
                </a:cxn>
                <a:cxn ang="0">
                  <a:pos x="1365110" y="574440"/>
                </a:cxn>
                <a:cxn ang="0">
                  <a:pos x="1669721" y="1148879"/>
                </a:cxn>
                <a:cxn ang="0">
                  <a:pos x="722042" y="630757"/>
                </a:cxn>
                <a:cxn ang="0">
                  <a:pos x="684435" y="713356"/>
                </a:cxn>
                <a:cxn ang="0">
                  <a:pos x="345978" y="551913"/>
                </a:cxn>
                <a:cxn ang="0">
                  <a:pos x="579138" y="176462"/>
                </a:cxn>
                <a:cxn ang="0">
                  <a:pos x="142904" y="341660"/>
                </a:cxn>
                <a:cxn ang="0">
                  <a:pos x="409909" y="292852"/>
                </a:cxn>
                <a:cxn ang="0">
                  <a:pos x="18803" y="818483"/>
                </a:cxn>
                <a:cxn ang="0">
                  <a:pos x="18803" y="878555"/>
                </a:cxn>
                <a:cxn ang="0">
                  <a:pos x="236920" y="1039999"/>
                </a:cxn>
                <a:cxn ang="0">
                  <a:pos x="650590" y="1013717"/>
                </a:cxn>
                <a:cxn ang="0">
                  <a:pos x="763409" y="972418"/>
                </a:cxn>
                <a:cxn ang="0">
                  <a:pos x="913834" y="754656"/>
                </a:cxn>
                <a:cxn ang="0">
                  <a:pos x="868706" y="668302"/>
                </a:cxn>
                <a:cxn ang="0">
                  <a:pos x="1733652" y="1344114"/>
                </a:cxn>
                <a:cxn ang="0">
                  <a:pos x="1711088" y="1888517"/>
                </a:cxn>
                <a:cxn ang="0">
                  <a:pos x="1188360" y="1993644"/>
                </a:cxn>
                <a:cxn ang="0">
                  <a:pos x="1733652" y="2222669"/>
                </a:cxn>
                <a:cxn ang="0">
                  <a:pos x="1007850" y="3007361"/>
                </a:cxn>
                <a:cxn ang="0">
                  <a:pos x="2087151" y="3127505"/>
                </a:cxn>
                <a:cxn ang="0">
                  <a:pos x="2354156" y="3101223"/>
                </a:cxn>
                <a:cxn ang="0">
                  <a:pos x="2673810" y="2316531"/>
                </a:cxn>
                <a:cxn ang="0">
                  <a:pos x="2463215" y="2192633"/>
                </a:cxn>
                <a:cxn ang="0">
                  <a:pos x="2519624" y="2143824"/>
                </a:cxn>
                <a:cxn ang="0">
                  <a:pos x="2542188" y="1629456"/>
                </a:cxn>
                <a:cxn ang="0">
                  <a:pos x="2670050" y="1351623"/>
                </a:cxn>
                <a:cxn ang="0">
                  <a:pos x="2685092" y="754656"/>
                </a:cxn>
                <a:cxn ang="0">
                  <a:pos x="2839278" y="1145125"/>
                </a:cxn>
                <a:cxn ang="0">
                  <a:pos x="3173974" y="750902"/>
                </a:cxn>
                <a:cxn ang="0">
                  <a:pos x="3211581" y="1137616"/>
                </a:cxn>
                <a:cxn ang="0">
                  <a:pos x="3700463" y="754656"/>
                </a:cxn>
                <a:cxn ang="0">
                  <a:pos x="3467304" y="0"/>
                </a:cxn>
              </a:cxnLst>
              <a:pathLst>
                <a:path w="984" h="904">
                  <a:moveTo>
                    <a:pt x="922" y="0"/>
                  </a:moveTo>
                  <a:cubicBezTo>
                    <a:pt x="922" y="0"/>
                    <a:pt x="898" y="5"/>
                    <a:pt x="870" y="14"/>
                  </a:cubicBezTo>
                  <a:cubicBezTo>
                    <a:pt x="892" y="29"/>
                    <a:pt x="926" y="66"/>
                    <a:pt x="926" y="66"/>
                  </a:cubicBezTo>
                  <a:cubicBezTo>
                    <a:pt x="926" y="66"/>
                    <a:pt x="832" y="29"/>
                    <a:pt x="837" y="47"/>
                  </a:cubicBezTo>
                  <a:cubicBezTo>
                    <a:pt x="920" y="107"/>
                    <a:pt x="920" y="107"/>
                    <a:pt x="920" y="107"/>
                  </a:cubicBezTo>
                  <a:cubicBezTo>
                    <a:pt x="905" y="96"/>
                    <a:pt x="858" y="65"/>
                    <a:pt x="832" y="72"/>
                  </a:cubicBezTo>
                  <a:cubicBezTo>
                    <a:pt x="832" y="72"/>
                    <a:pt x="887" y="119"/>
                    <a:pt x="917" y="123"/>
                  </a:cubicBezTo>
                  <a:cubicBezTo>
                    <a:pt x="917" y="123"/>
                    <a:pt x="829" y="109"/>
                    <a:pt x="837" y="116"/>
                  </a:cubicBezTo>
                  <a:cubicBezTo>
                    <a:pt x="864" y="168"/>
                    <a:pt x="864" y="168"/>
                    <a:pt x="864" y="168"/>
                  </a:cubicBezTo>
                  <a:cubicBezTo>
                    <a:pt x="864" y="168"/>
                    <a:pt x="930" y="192"/>
                    <a:pt x="955" y="198"/>
                  </a:cubicBezTo>
                  <a:cubicBezTo>
                    <a:pt x="863" y="182"/>
                    <a:pt x="863" y="182"/>
                    <a:pt x="863" y="182"/>
                  </a:cubicBezTo>
                  <a:cubicBezTo>
                    <a:pt x="957" y="218"/>
                    <a:pt x="957" y="218"/>
                    <a:pt x="957" y="218"/>
                  </a:cubicBezTo>
                  <a:cubicBezTo>
                    <a:pt x="957" y="218"/>
                    <a:pt x="870" y="207"/>
                    <a:pt x="827" y="168"/>
                  </a:cubicBezTo>
                  <a:cubicBezTo>
                    <a:pt x="810" y="167"/>
                    <a:pt x="757" y="168"/>
                    <a:pt x="737" y="190"/>
                  </a:cubicBezTo>
                  <a:cubicBezTo>
                    <a:pt x="737" y="190"/>
                    <a:pt x="724" y="171"/>
                    <a:pt x="718" y="178"/>
                  </a:cubicBezTo>
                  <a:cubicBezTo>
                    <a:pt x="713" y="184"/>
                    <a:pt x="690" y="180"/>
                    <a:pt x="682" y="178"/>
                  </a:cubicBezTo>
                  <a:cubicBezTo>
                    <a:pt x="682" y="178"/>
                    <a:pt x="626" y="142"/>
                    <a:pt x="611" y="156"/>
                  </a:cubicBezTo>
                  <a:cubicBezTo>
                    <a:pt x="596" y="169"/>
                    <a:pt x="542" y="134"/>
                    <a:pt x="529" y="147"/>
                  </a:cubicBezTo>
                  <a:cubicBezTo>
                    <a:pt x="529" y="147"/>
                    <a:pt x="529" y="148"/>
                    <a:pt x="530" y="150"/>
                  </a:cubicBezTo>
                  <a:cubicBezTo>
                    <a:pt x="553" y="155"/>
                    <a:pt x="591" y="165"/>
                    <a:pt x="605" y="178"/>
                  </a:cubicBezTo>
                  <a:cubicBezTo>
                    <a:pt x="623" y="193"/>
                    <a:pt x="636" y="248"/>
                    <a:pt x="588" y="290"/>
                  </a:cubicBezTo>
                  <a:cubicBezTo>
                    <a:pt x="576" y="322"/>
                    <a:pt x="549" y="365"/>
                    <a:pt x="549" y="365"/>
                  </a:cubicBezTo>
                  <a:cubicBezTo>
                    <a:pt x="549" y="365"/>
                    <a:pt x="449" y="202"/>
                    <a:pt x="438" y="162"/>
                  </a:cubicBezTo>
                  <a:cubicBezTo>
                    <a:pt x="438" y="162"/>
                    <a:pt x="395" y="149"/>
                    <a:pt x="363" y="153"/>
                  </a:cubicBezTo>
                  <a:cubicBezTo>
                    <a:pt x="400" y="219"/>
                    <a:pt x="479" y="348"/>
                    <a:pt x="540" y="350"/>
                  </a:cubicBezTo>
                  <a:cubicBezTo>
                    <a:pt x="540" y="350"/>
                    <a:pt x="502" y="359"/>
                    <a:pt x="444" y="306"/>
                  </a:cubicBezTo>
                  <a:cubicBezTo>
                    <a:pt x="387" y="253"/>
                    <a:pt x="316" y="255"/>
                    <a:pt x="316" y="255"/>
                  </a:cubicBezTo>
                  <a:cubicBezTo>
                    <a:pt x="316" y="255"/>
                    <a:pt x="266" y="133"/>
                    <a:pt x="192" y="168"/>
                  </a:cubicBezTo>
                  <a:cubicBezTo>
                    <a:pt x="192" y="168"/>
                    <a:pt x="192" y="168"/>
                    <a:pt x="192" y="168"/>
                  </a:cubicBezTo>
                  <a:cubicBezTo>
                    <a:pt x="185" y="178"/>
                    <a:pt x="184" y="190"/>
                    <a:pt x="182" y="190"/>
                  </a:cubicBezTo>
                  <a:cubicBezTo>
                    <a:pt x="178" y="188"/>
                    <a:pt x="145" y="170"/>
                    <a:pt x="99" y="190"/>
                  </a:cubicBezTo>
                  <a:cubicBezTo>
                    <a:pt x="99" y="190"/>
                    <a:pt x="91" y="151"/>
                    <a:pt x="92" y="147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94" y="142"/>
                    <a:pt x="142" y="76"/>
                    <a:pt x="154" y="47"/>
                  </a:cubicBezTo>
                  <a:cubicBezTo>
                    <a:pt x="154" y="47"/>
                    <a:pt x="131" y="33"/>
                    <a:pt x="106" y="20"/>
                  </a:cubicBezTo>
                  <a:cubicBezTo>
                    <a:pt x="78" y="42"/>
                    <a:pt x="37" y="78"/>
                    <a:pt x="38" y="91"/>
                  </a:cubicBezTo>
                  <a:cubicBezTo>
                    <a:pt x="38" y="93"/>
                    <a:pt x="38" y="95"/>
                    <a:pt x="38" y="97"/>
                  </a:cubicBezTo>
                  <a:cubicBezTo>
                    <a:pt x="109" y="78"/>
                    <a:pt x="109" y="78"/>
                    <a:pt x="109" y="78"/>
                  </a:cubicBezTo>
                  <a:cubicBezTo>
                    <a:pt x="109" y="78"/>
                    <a:pt x="28" y="113"/>
                    <a:pt x="14" y="135"/>
                  </a:cubicBezTo>
                  <a:cubicBezTo>
                    <a:pt x="1" y="157"/>
                    <a:pt x="5" y="218"/>
                    <a:pt x="5" y="218"/>
                  </a:cubicBezTo>
                  <a:cubicBezTo>
                    <a:pt x="51" y="207"/>
                    <a:pt x="51" y="207"/>
                    <a:pt x="51" y="207"/>
                  </a:cubicBezTo>
                  <a:cubicBezTo>
                    <a:pt x="31" y="213"/>
                    <a:pt x="0" y="223"/>
                    <a:pt x="5" y="234"/>
                  </a:cubicBezTo>
                  <a:cubicBezTo>
                    <a:pt x="11" y="250"/>
                    <a:pt x="37" y="234"/>
                    <a:pt x="37" y="234"/>
                  </a:cubicBezTo>
                  <a:cubicBezTo>
                    <a:pt x="37" y="234"/>
                    <a:pt x="44" y="266"/>
                    <a:pt x="63" y="277"/>
                  </a:cubicBezTo>
                  <a:cubicBezTo>
                    <a:pt x="82" y="287"/>
                    <a:pt x="191" y="328"/>
                    <a:pt x="191" y="328"/>
                  </a:cubicBezTo>
                  <a:cubicBezTo>
                    <a:pt x="191" y="328"/>
                    <a:pt x="184" y="286"/>
                    <a:pt x="173" y="270"/>
                  </a:cubicBezTo>
                  <a:cubicBezTo>
                    <a:pt x="185" y="281"/>
                    <a:pt x="208" y="304"/>
                    <a:pt x="215" y="319"/>
                  </a:cubicBezTo>
                  <a:cubicBezTo>
                    <a:pt x="203" y="259"/>
                    <a:pt x="203" y="259"/>
                    <a:pt x="203" y="259"/>
                  </a:cubicBezTo>
                  <a:cubicBezTo>
                    <a:pt x="203" y="259"/>
                    <a:pt x="228" y="282"/>
                    <a:pt x="232" y="309"/>
                  </a:cubicBezTo>
                  <a:cubicBezTo>
                    <a:pt x="237" y="335"/>
                    <a:pt x="263" y="216"/>
                    <a:pt x="243" y="201"/>
                  </a:cubicBezTo>
                  <a:cubicBezTo>
                    <a:pt x="222" y="187"/>
                    <a:pt x="197" y="190"/>
                    <a:pt x="197" y="190"/>
                  </a:cubicBezTo>
                  <a:cubicBezTo>
                    <a:pt x="197" y="190"/>
                    <a:pt x="213" y="170"/>
                    <a:pt x="231" y="178"/>
                  </a:cubicBezTo>
                  <a:cubicBezTo>
                    <a:pt x="249" y="185"/>
                    <a:pt x="270" y="247"/>
                    <a:pt x="272" y="268"/>
                  </a:cubicBezTo>
                  <a:cubicBezTo>
                    <a:pt x="273" y="288"/>
                    <a:pt x="461" y="358"/>
                    <a:pt x="461" y="358"/>
                  </a:cubicBezTo>
                  <a:cubicBezTo>
                    <a:pt x="461" y="358"/>
                    <a:pt x="280" y="299"/>
                    <a:pt x="272" y="325"/>
                  </a:cubicBezTo>
                  <a:cubicBezTo>
                    <a:pt x="272" y="325"/>
                    <a:pt x="486" y="362"/>
                    <a:pt x="455" y="503"/>
                  </a:cubicBezTo>
                  <a:cubicBezTo>
                    <a:pt x="455" y="503"/>
                    <a:pt x="460" y="365"/>
                    <a:pt x="265" y="375"/>
                  </a:cubicBezTo>
                  <a:cubicBezTo>
                    <a:pt x="265" y="375"/>
                    <a:pt x="323" y="421"/>
                    <a:pt x="316" y="531"/>
                  </a:cubicBezTo>
                  <a:cubicBezTo>
                    <a:pt x="309" y="642"/>
                    <a:pt x="316" y="621"/>
                    <a:pt x="316" y="621"/>
                  </a:cubicBezTo>
                  <a:cubicBezTo>
                    <a:pt x="461" y="592"/>
                    <a:pt x="461" y="592"/>
                    <a:pt x="461" y="592"/>
                  </a:cubicBezTo>
                  <a:cubicBezTo>
                    <a:pt x="316" y="633"/>
                    <a:pt x="316" y="633"/>
                    <a:pt x="316" y="633"/>
                  </a:cubicBezTo>
                  <a:cubicBezTo>
                    <a:pt x="316" y="633"/>
                    <a:pt x="306" y="724"/>
                    <a:pt x="268" y="801"/>
                  </a:cubicBezTo>
                  <a:cubicBezTo>
                    <a:pt x="257" y="847"/>
                    <a:pt x="247" y="892"/>
                    <a:pt x="252" y="904"/>
                  </a:cubicBezTo>
                  <a:cubicBezTo>
                    <a:pt x="252" y="904"/>
                    <a:pt x="291" y="867"/>
                    <a:pt x="555" y="833"/>
                  </a:cubicBezTo>
                  <a:cubicBezTo>
                    <a:pt x="555" y="833"/>
                    <a:pt x="586" y="801"/>
                    <a:pt x="590" y="785"/>
                  </a:cubicBezTo>
                  <a:cubicBezTo>
                    <a:pt x="590" y="785"/>
                    <a:pt x="615" y="822"/>
                    <a:pt x="626" y="826"/>
                  </a:cubicBezTo>
                  <a:cubicBezTo>
                    <a:pt x="636" y="830"/>
                    <a:pt x="752" y="826"/>
                    <a:pt x="755" y="844"/>
                  </a:cubicBezTo>
                  <a:cubicBezTo>
                    <a:pt x="755" y="844"/>
                    <a:pt x="716" y="652"/>
                    <a:pt x="711" y="617"/>
                  </a:cubicBezTo>
                  <a:cubicBezTo>
                    <a:pt x="710" y="612"/>
                    <a:pt x="709" y="605"/>
                    <a:pt x="708" y="597"/>
                  </a:cubicBezTo>
                  <a:cubicBezTo>
                    <a:pt x="683" y="595"/>
                    <a:pt x="659" y="592"/>
                    <a:pt x="655" y="584"/>
                  </a:cubicBezTo>
                  <a:cubicBezTo>
                    <a:pt x="655" y="528"/>
                    <a:pt x="655" y="528"/>
                    <a:pt x="655" y="528"/>
                  </a:cubicBezTo>
                  <a:cubicBezTo>
                    <a:pt x="655" y="528"/>
                    <a:pt x="656" y="562"/>
                    <a:pt x="670" y="571"/>
                  </a:cubicBezTo>
                  <a:cubicBezTo>
                    <a:pt x="676" y="575"/>
                    <a:pt x="690" y="577"/>
                    <a:pt x="704" y="577"/>
                  </a:cubicBezTo>
                  <a:cubicBezTo>
                    <a:pt x="694" y="521"/>
                    <a:pt x="676" y="434"/>
                    <a:pt x="676" y="434"/>
                  </a:cubicBezTo>
                  <a:cubicBezTo>
                    <a:pt x="704" y="362"/>
                    <a:pt x="704" y="362"/>
                    <a:pt x="704" y="362"/>
                  </a:cubicBezTo>
                  <a:cubicBezTo>
                    <a:pt x="704" y="362"/>
                    <a:pt x="706" y="361"/>
                    <a:pt x="710" y="360"/>
                  </a:cubicBezTo>
                  <a:cubicBezTo>
                    <a:pt x="711" y="342"/>
                    <a:pt x="715" y="319"/>
                    <a:pt x="725" y="291"/>
                  </a:cubicBezTo>
                  <a:cubicBezTo>
                    <a:pt x="725" y="291"/>
                    <a:pt x="705" y="212"/>
                    <a:pt x="714" y="201"/>
                  </a:cubicBezTo>
                  <a:cubicBezTo>
                    <a:pt x="714" y="201"/>
                    <a:pt x="720" y="255"/>
                    <a:pt x="737" y="263"/>
                  </a:cubicBezTo>
                  <a:cubicBezTo>
                    <a:pt x="755" y="305"/>
                    <a:pt x="755" y="305"/>
                    <a:pt x="755" y="305"/>
                  </a:cubicBezTo>
                  <a:cubicBezTo>
                    <a:pt x="817" y="291"/>
                    <a:pt x="817" y="291"/>
                    <a:pt x="817" y="291"/>
                  </a:cubicBezTo>
                  <a:cubicBezTo>
                    <a:pt x="817" y="291"/>
                    <a:pt x="852" y="216"/>
                    <a:pt x="844" y="200"/>
                  </a:cubicBezTo>
                  <a:cubicBezTo>
                    <a:pt x="835" y="184"/>
                    <a:pt x="852" y="203"/>
                    <a:pt x="852" y="203"/>
                  </a:cubicBezTo>
                  <a:cubicBezTo>
                    <a:pt x="852" y="203"/>
                    <a:pt x="856" y="257"/>
                    <a:pt x="854" y="303"/>
                  </a:cubicBezTo>
                  <a:cubicBezTo>
                    <a:pt x="901" y="277"/>
                    <a:pt x="975" y="234"/>
                    <a:pt x="982" y="207"/>
                  </a:cubicBezTo>
                  <a:cubicBezTo>
                    <a:pt x="983" y="205"/>
                    <a:pt x="983" y="203"/>
                    <a:pt x="984" y="201"/>
                  </a:cubicBezTo>
                  <a:cubicBezTo>
                    <a:pt x="974" y="187"/>
                    <a:pt x="951" y="150"/>
                    <a:pt x="950" y="140"/>
                  </a:cubicBezTo>
                  <a:cubicBezTo>
                    <a:pt x="948" y="126"/>
                    <a:pt x="922" y="0"/>
                    <a:pt x="922" y="0"/>
                  </a:cubicBezTo>
                  <a:close/>
                </a:path>
              </a:pathLst>
            </a:custGeom>
            <a:solidFill>
              <a:srgbClr val="262423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2" name="文本框 97"/>
          <p:cNvSpPr txBox="1"/>
          <p:nvPr/>
        </p:nvSpPr>
        <p:spPr>
          <a:xfrm>
            <a:off x="644525" y="231140"/>
            <a:ext cx="344805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Future Enhancements</a:t>
            </a:r>
            <a:endParaRPr lang="en-US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88"/>
          <p:cNvSpPr/>
          <p:nvPr/>
        </p:nvSpPr>
        <p:spPr bwMode="auto">
          <a:xfrm>
            <a:off x="7183438" y="2703513"/>
            <a:ext cx="144463" cy="336550"/>
          </a:xfrm>
          <a:prstGeom prst="rect">
            <a:avLst/>
          </a:pr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Oval 2"/>
          <p:cNvSpPr/>
          <p:nvPr/>
        </p:nvSpPr>
        <p:spPr>
          <a:xfrm>
            <a:off x="2806700" y="2636838"/>
            <a:ext cx="1909763" cy="1909763"/>
          </a:xfrm>
          <a:prstGeom prst="ellipse">
            <a:avLst/>
          </a:pr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Oval 37"/>
          <p:cNvSpPr/>
          <p:nvPr/>
        </p:nvSpPr>
        <p:spPr>
          <a:xfrm>
            <a:off x="4873625" y="2168525"/>
            <a:ext cx="1193800" cy="1196975"/>
          </a:xfrm>
          <a:prstGeom prst="ellipse">
            <a:avLst/>
          </a:pr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9" name="Oval 38"/>
          <p:cNvSpPr/>
          <p:nvPr/>
        </p:nvSpPr>
        <p:spPr>
          <a:xfrm>
            <a:off x="1455738" y="2168525"/>
            <a:ext cx="1193800" cy="1196975"/>
          </a:xfrm>
          <a:prstGeom prst="ellipse">
            <a:avLst/>
          </a:pr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0" name="Oval 39"/>
          <p:cNvSpPr/>
          <p:nvPr/>
        </p:nvSpPr>
        <p:spPr>
          <a:xfrm>
            <a:off x="4873625" y="3983038"/>
            <a:ext cx="1193800" cy="1193800"/>
          </a:xfrm>
          <a:prstGeom prst="ellipse">
            <a:avLst/>
          </a:pr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1" name="Oval 41"/>
          <p:cNvSpPr/>
          <p:nvPr/>
        </p:nvSpPr>
        <p:spPr>
          <a:xfrm>
            <a:off x="1455738" y="3987800"/>
            <a:ext cx="1193800" cy="1195388"/>
          </a:xfrm>
          <a:prstGeom prst="ellipse">
            <a:avLst/>
          </a:pr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12" name="Straight Connector 5"/>
          <p:cNvCxnSpPr/>
          <p:nvPr/>
        </p:nvCxnSpPr>
        <p:spPr>
          <a:xfrm>
            <a:off x="2593975" y="3051175"/>
            <a:ext cx="287338" cy="127000"/>
          </a:xfrm>
          <a:prstGeom prst="line">
            <a:avLst/>
          </a:prstGeom>
          <a:ln w="19050"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44"/>
          <p:cNvCxnSpPr/>
          <p:nvPr/>
        </p:nvCxnSpPr>
        <p:spPr>
          <a:xfrm flipV="1">
            <a:off x="2627313" y="4097338"/>
            <a:ext cx="336550" cy="220663"/>
          </a:xfrm>
          <a:prstGeom prst="line">
            <a:avLst/>
          </a:prstGeom>
          <a:ln w="19050"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46"/>
          <p:cNvCxnSpPr/>
          <p:nvPr/>
        </p:nvCxnSpPr>
        <p:spPr>
          <a:xfrm flipV="1">
            <a:off x="4641850" y="3051175"/>
            <a:ext cx="311150" cy="127000"/>
          </a:xfrm>
          <a:prstGeom prst="line">
            <a:avLst/>
          </a:prstGeom>
          <a:ln w="19050"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8"/>
          <p:cNvCxnSpPr/>
          <p:nvPr/>
        </p:nvCxnSpPr>
        <p:spPr>
          <a:xfrm>
            <a:off x="4570413" y="4097338"/>
            <a:ext cx="373063" cy="220663"/>
          </a:xfrm>
          <a:prstGeom prst="line">
            <a:avLst/>
          </a:prstGeom>
          <a:ln w="19050"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2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0100" y="3121025"/>
            <a:ext cx="825500" cy="91916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3" name="组合 32"/>
          <p:cNvGrpSpPr/>
          <p:nvPr/>
        </p:nvGrpSpPr>
        <p:grpSpPr>
          <a:xfrm>
            <a:off x="5241051" y="4343295"/>
            <a:ext cx="459342" cy="474156"/>
            <a:chOff x="6118225" y="6365876"/>
            <a:chExt cx="196850" cy="203200"/>
          </a:xfrm>
          <a:solidFill>
            <a:schemeClr val="bg1"/>
          </a:solidFill>
        </p:grpSpPr>
        <p:sp>
          <p:nvSpPr>
            <p:cNvPr id="34" name="Freeform 463"/>
            <p:cNvSpPr/>
            <p:nvPr/>
          </p:nvSpPr>
          <p:spPr bwMode="auto">
            <a:xfrm>
              <a:off x="6169025" y="6365876"/>
              <a:ext cx="63500" cy="65088"/>
            </a:xfrm>
            <a:custGeom>
              <a:avLst/>
              <a:gdLst>
                <a:gd name="T0" fmla="*/ 45 w 91"/>
                <a:gd name="T1" fmla="*/ 91 h 91"/>
                <a:gd name="T2" fmla="*/ 56 w 91"/>
                <a:gd name="T3" fmla="*/ 90 h 91"/>
                <a:gd name="T4" fmla="*/ 41 w 91"/>
                <a:gd name="T5" fmla="*/ 77 h 91"/>
                <a:gd name="T6" fmla="*/ 31 w 91"/>
                <a:gd name="T7" fmla="*/ 60 h 91"/>
                <a:gd name="T8" fmla="*/ 37 w 91"/>
                <a:gd name="T9" fmla="*/ 40 h 91"/>
                <a:gd name="T10" fmla="*/ 58 w 91"/>
                <a:gd name="T11" fmla="*/ 31 h 91"/>
                <a:gd name="T12" fmla="*/ 74 w 91"/>
                <a:gd name="T13" fmla="*/ 37 h 91"/>
                <a:gd name="T14" fmla="*/ 91 w 91"/>
                <a:gd name="T15" fmla="*/ 50 h 91"/>
                <a:gd name="T16" fmla="*/ 91 w 91"/>
                <a:gd name="T17" fmla="*/ 46 h 91"/>
                <a:gd name="T18" fmla="*/ 45 w 91"/>
                <a:gd name="T19" fmla="*/ 0 h 91"/>
                <a:gd name="T20" fmla="*/ 0 w 91"/>
                <a:gd name="T21" fmla="*/ 46 h 91"/>
                <a:gd name="T22" fmla="*/ 45 w 91"/>
                <a:gd name="T23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91">
                  <a:moveTo>
                    <a:pt x="45" y="91"/>
                  </a:moveTo>
                  <a:cubicBezTo>
                    <a:pt x="49" y="91"/>
                    <a:pt x="53" y="91"/>
                    <a:pt x="56" y="90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35" y="73"/>
                    <a:pt x="32" y="67"/>
                    <a:pt x="31" y="60"/>
                  </a:cubicBezTo>
                  <a:cubicBezTo>
                    <a:pt x="31" y="53"/>
                    <a:pt x="33" y="46"/>
                    <a:pt x="37" y="40"/>
                  </a:cubicBezTo>
                  <a:cubicBezTo>
                    <a:pt x="42" y="34"/>
                    <a:pt x="50" y="31"/>
                    <a:pt x="58" y="31"/>
                  </a:cubicBezTo>
                  <a:cubicBezTo>
                    <a:pt x="64" y="31"/>
                    <a:pt x="70" y="33"/>
                    <a:pt x="74" y="37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1" y="49"/>
                    <a:pt x="91" y="47"/>
                    <a:pt x="91" y="46"/>
                  </a:cubicBezTo>
                  <a:cubicBezTo>
                    <a:pt x="91" y="21"/>
                    <a:pt x="71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5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5" name="Freeform 464"/>
            <p:cNvSpPr/>
            <p:nvPr/>
          </p:nvSpPr>
          <p:spPr bwMode="auto">
            <a:xfrm>
              <a:off x="6200775" y="6399213"/>
              <a:ext cx="114300" cy="100013"/>
            </a:xfrm>
            <a:custGeom>
              <a:avLst/>
              <a:gdLst>
                <a:gd name="T0" fmla="*/ 104 w 163"/>
                <a:gd name="T1" fmla="*/ 26 h 143"/>
                <a:gd name="T2" fmla="*/ 79 w 163"/>
                <a:gd name="T3" fmla="*/ 31 h 143"/>
                <a:gd name="T4" fmla="*/ 66 w 163"/>
                <a:gd name="T5" fmla="*/ 40 h 143"/>
                <a:gd name="T6" fmla="*/ 20 w 163"/>
                <a:gd name="T7" fmla="*/ 2 h 143"/>
                <a:gd name="T8" fmla="*/ 13 w 163"/>
                <a:gd name="T9" fmla="*/ 0 h 143"/>
                <a:gd name="T10" fmla="*/ 4 w 163"/>
                <a:gd name="T11" fmla="*/ 4 h 143"/>
                <a:gd name="T12" fmla="*/ 5 w 163"/>
                <a:gd name="T13" fmla="*/ 20 h 143"/>
                <a:gd name="T14" fmla="*/ 52 w 163"/>
                <a:gd name="T15" fmla="*/ 58 h 143"/>
                <a:gd name="T16" fmla="*/ 46 w 163"/>
                <a:gd name="T17" fmla="*/ 73 h 143"/>
                <a:gd name="T18" fmla="*/ 45 w 163"/>
                <a:gd name="T19" fmla="*/ 81 h 143"/>
                <a:gd name="T20" fmla="*/ 73 w 163"/>
                <a:gd name="T21" fmla="*/ 66 h 143"/>
                <a:gd name="T22" fmla="*/ 89 w 163"/>
                <a:gd name="T23" fmla="*/ 62 h 143"/>
                <a:gd name="T24" fmla="*/ 119 w 163"/>
                <a:gd name="T25" fmla="*/ 79 h 143"/>
                <a:gd name="T26" fmla="*/ 106 w 163"/>
                <a:gd name="T27" fmla="*/ 125 h 143"/>
                <a:gd name="T28" fmla="*/ 82 w 163"/>
                <a:gd name="T29" fmla="*/ 139 h 143"/>
                <a:gd name="T30" fmla="*/ 104 w 163"/>
                <a:gd name="T31" fmla="*/ 143 h 143"/>
                <a:gd name="T32" fmla="*/ 163 w 163"/>
                <a:gd name="T33" fmla="*/ 84 h 143"/>
                <a:gd name="T34" fmla="*/ 104 w 163"/>
                <a:gd name="T35" fmla="*/ 2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3" h="143">
                  <a:moveTo>
                    <a:pt x="104" y="26"/>
                  </a:moveTo>
                  <a:cubicBezTo>
                    <a:pt x="95" y="26"/>
                    <a:pt x="86" y="28"/>
                    <a:pt x="79" y="31"/>
                  </a:cubicBezTo>
                  <a:cubicBezTo>
                    <a:pt x="74" y="34"/>
                    <a:pt x="70" y="36"/>
                    <a:pt x="66" y="4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0"/>
                    <a:pt x="15" y="0"/>
                    <a:pt x="13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0" y="9"/>
                    <a:pt x="1" y="16"/>
                    <a:pt x="5" y="20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49" y="62"/>
                    <a:pt x="47" y="67"/>
                    <a:pt x="46" y="73"/>
                  </a:cubicBezTo>
                  <a:cubicBezTo>
                    <a:pt x="46" y="75"/>
                    <a:pt x="45" y="78"/>
                    <a:pt x="45" y="81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78" y="63"/>
                    <a:pt x="84" y="62"/>
                    <a:pt x="89" y="62"/>
                  </a:cubicBezTo>
                  <a:cubicBezTo>
                    <a:pt x="102" y="62"/>
                    <a:pt x="113" y="68"/>
                    <a:pt x="119" y="79"/>
                  </a:cubicBezTo>
                  <a:cubicBezTo>
                    <a:pt x="128" y="95"/>
                    <a:pt x="122" y="116"/>
                    <a:pt x="106" y="125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8" y="141"/>
                    <a:pt x="96" y="143"/>
                    <a:pt x="104" y="143"/>
                  </a:cubicBezTo>
                  <a:cubicBezTo>
                    <a:pt x="136" y="143"/>
                    <a:pt x="163" y="117"/>
                    <a:pt x="163" y="84"/>
                  </a:cubicBezTo>
                  <a:cubicBezTo>
                    <a:pt x="163" y="52"/>
                    <a:pt x="136" y="26"/>
                    <a:pt x="10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6" name="Freeform 465"/>
            <p:cNvSpPr/>
            <p:nvPr/>
          </p:nvSpPr>
          <p:spPr bwMode="auto">
            <a:xfrm>
              <a:off x="6118225" y="6453188"/>
              <a:ext cx="160337" cy="115888"/>
            </a:xfrm>
            <a:custGeom>
              <a:avLst/>
              <a:gdLst>
                <a:gd name="T0" fmla="*/ 152 w 227"/>
                <a:gd name="T1" fmla="*/ 69 h 165"/>
                <a:gd name="T2" fmla="*/ 215 w 227"/>
                <a:gd name="T3" fmla="*/ 35 h 165"/>
                <a:gd name="T4" fmla="*/ 222 w 227"/>
                <a:gd name="T5" fmla="*/ 9 h 165"/>
                <a:gd name="T6" fmla="*/ 205 w 227"/>
                <a:gd name="T7" fmla="*/ 0 h 165"/>
                <a:gd name="T8" fmla="*/ 196 w 227"/>
                <a:gd name="T9" fmla="*/ 2 h 165"/>
                <a:gd name="T10" fmla="*/ 135 w 227"/>
                <a:gd name="T11" fmla="*/ 36 h 165"/>
                <a:gd name="T12" fmla="*/ 123 w 227"/>
                <a:gd name="T13" fmla="*/ 26 h 165"/>
                <a:gd name="T14" fmla="*/ 77 w 227"/>
                <a:gd name="T15" fmla="*/ 11 h 165"/>
                <a:gd name="T16" fmla="*/ 0 w 227"/>
                <a:gd name="T17" fmla="*/ 88 h 165"/>
                <a:gd name="T18" fmla="*/ 77 w 227"/>
                <a:gd name="T19" fmla="*/ 165 h 165"/>
                <a:gd name="T20" fmla="*/ 155 w 227"/>
                <a:gd name="T21" fmla="*/ 88 h 165"/>
                <a:gd name="T22" fmla="*/ 154 w 227"/>
                <a:gd name="T23" fmla="*/ 85 h 165"/>
                <a:gd name="T24" fmla="*/ 152 w 227"/>
                <a:gd name="T25" fmla="*/ 6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" h="165">
                  <a:moveTo>
                    <a:pt x="152" y="69"/>
                  </a:moveTo>
                  <a:cubicBezTo>
                    <a:pt x="215" y="35"/>
                    <a:pt x="215" y="35"/>
                    <a:pt x="215" y="35"/>
                  </a:cubicBezTo>
                  <a:cubicBezTo>
                    <a:pt x="224" y="30"/>
                    <a:pt x="227" y="18"/>
                    <a:pt x="222" y="9"/>
                  </a:cubicBezTo>
                  <a:cubicBezTo>
                    <a:pt x="219" y="3"/>
                    <a:pt x="212" y="0"/>
                    <a:pt x="205" y="0"/>
                  </a:cubicBezTo>
                  <a:cubicBezTo>
                    <a:pt x="202" y="0"/>
                    <a:pt x="199" y="0"/>
                    <a:pt x="196" y="2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1" y="32"/>
                    <a:pt x="127" y="29"/>
                    <a:pt x="123" y="26"/>
                  </a:cubicBezTo>
                  <a:cubicBezTo>
                    <a:pt x="110" y="16"/>
                    <a:pt x="94" y="11"/>
                    <a:pt x="77" y="11"/>
                  </a:cubicBezTo>
                  <a:cubicBezTo>
                    <a:pt x="35" y="11"/>
                    <a:pt x="0" y="45"/>
                    <a:pt x="0" y="88"/>
                  </a:cubicBezTo>
                  <a:cubicBezTo>
                    <a:pt x="0" y="131"/>
                    <a:pt x="35" y="165"/>
                    <a:pt x="77" y="165"/>
                  </a:cubicBezTo>
                  <a:cubicBezTo>
                    <a:pt x="120" y="165"/>
                    <a:pt x="155" y="131"/>
                    <a:pt x="155" y="88"/>
                  </a:cubicBezTo>
                  <a:cubicBezTo>
                    <a:pt x="155" y="87"/>
                    <a:pt x="155" y="86"/>
                    <a:pt x="154" y="85"/>
                  </a:cubicBezTo>
                  <a:cubicBezTo>
                    <a:pt x="154" y="80"/>
                    <a:pt x="154" y="75"/>
                    <a:pt x="152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223455" y="2543704"/>
            <a:ext cx="450891" cy="447396"/>
            <a:chOff x="2447925" y="3514725"/>
            <a:chExt cx="204787" cy="203200"/>
          </a:xfrm>
          <a:solidFill>
            <a:schemeClr val="bg1"/>
          </a:solidFill>
        </p:grpSpPr>
        <p:sp>
          <p:nvSpPr>
            <p:cNvPr id="38" name="Freeform 690"/>
            <p:cNvSpPr>
              <a:spLocks noEditPoints="1"/>
            </p:cNvSpPr>
            <p:nvPr/>
          </p:nvSpPr>
          <p:spPr bwMode="auto">
            <a:xfrm>
              <a:off x="2562225" y="3632200"/>
              <a:ext cx="88900" cy="85725"/>
            </a:xfrm>
            <a:custGeom>
              <a:avLst/>
              <a:gdLst>
                <a:gd name="T0" fmla="*/ 27 w 124"/>
                <a:gd name="T1" fmla="*/ 1 h 121"/>
                <a:gd name="T2" fmla="*/ 31 w 124"/>
                <a:gd name="T3" fmla="*/ 8 h 121"/>
                <a:gd name="T4" fmla="*/ 23 w 124"/>
                <a:gd name="T5" fmla="*/ 17 h 121"/>
                <a:gd name="T6" fmla="*/ 16 w 124"/>
                <a:gd name="T7" fmla="*/ 24 h 121"/>
                <a:gd name="T8" fmla="*/ 0 w 124"/>
                <a:gd name="T9" fmla="*/ 34 h 121"/>
                <a:gd name="T10" fmla="*/ 51 w 124"/>
                <a:gd name="T11" fmla="*/ 85 h 121"/>
                <a:gd name="T12" fmla="*/ 75 w 124"/>
                <a:gd name="T13" fmla="*/ 117 h 121"/>
                <a:gd name="T14" fmla="*/ 88 w 124"/>
                <a:gd name="T15" fmla="*/ 121 h 121"/>
                <a:gd name="T16" fmla="*/ 124 w 124"/>
                <a:gd name="T17" fmla="*/ 85 h 121"/>
                <a:gd name="T18" fmla="*/ 120 w 124"/>
                <a:gd name="T19" fmla="*/ 72 h 121"/>
                <a:gd name="T20" fmla="*/ 88 w 124"/>
                <a:gd name="T21" fmla="*/ 48 h 121"/>
                <a:gd name="T22" fmla="*/ 40 w 124"/>
                <a:gd name="T23" fmla="*/ 0 h 121"/>
                <a:gd name="T24" fmla="*/ 35 w 124"/>
                <a:gd name="T25" fmla="*/ 5 h 121"/>
                <a:gd name="T26" fmla="*/ 27 w 124"/>
                <a:gd name="T27" fmla="*/ 1 h 121"/>
                <a:gd name="T28" fmla="*/ 85 w 124"/>
                <a:gd name="T29" fmla="*/ 66 h 121"/>
                <a:gd name="T30" fmla="*/ 100 w 124"/>
                <a:gd name="T31" fmla="*/ 81 h 121"/>
                <a:gd name="T32" fmla="*/ 85 w 124"/>
                <a:gd name="T33" fmla="*/ 96 h 121"/>
                <a:gd name="T34" fmla="*/ 70 w 124"/>
                <a:gd name="T35" fmla="*/ 81 h 121"/>
                <a:gd name="T36" fmla="*/ 85 w 124"/>
                <a:gd name="T37" fmla="*/ 6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4" h="121">
                  <a:moveTo>
                    <a:pt x="27" y="1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1" y="29"/>
                    <a:pt x="6" y="32"/>
                    <a:pt x="0" y="34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75" y="117"/>
                    <a:pt x="75" y="117"/>
                    <a:pt x="75" y="117"/>
                  </a:cubicBezTo>
                  <a:cubicBezTo>
                    <a:pt x="88" y="121"/>
                    <a:pt x="88" y="121"/>
                    <a:pt x="88" y="121"/>
                  </a:cubicBezTo>
                  <a:cubicBezTo>
                    <a:pt x="124" y="85"/>
                    <a:pt x="124" y="85"/>
                    <a:pt x="124" y="85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5" y="5"/>
                    <a:pt x="35" y="5"/>
                    <a:pt x="35" y="5"/>
                  </a:cubicBezTo>
                  <a:lnTo>
                    <a:pt x="27" y="1"/>
                  </a:lnTo>
                  <a:close/>
                  <a:moveTo>
                    <a:pt x="85" y="66"/>
                  </a:moveTo>
                  <a:cubicBezTo>
                    <a:pt x="93" y="66"/>
                    <a:pt x="100" y="73"/>
                    <a:pt x="100" y="81"/>
                  </a:cubicBezTo>
                  <a:cubicBezTo>
                    <a:pt x="100" y="90"/>
                    <a:pt x="93" y="96"/>
                    <a:pt x="85" y="96"/>
                  </a:cubicBezTo>
                  <a:cubicBezTo>
                    <a:pt x="76" y="96"/>
                    <a:pt x="70" y="90"/>
                    <a:pt x="70" y="81"/>
                  </a:cubicBezTo>
                  <a:cubicBezTo>
                    <a:pt x="70" y="73"/>
                    <a:pt x="76" y="66"/>
                    <a:pt x="85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9" name="Freeform 691"/>
            <p:cNvSpPr/>
            <p:nvPr/>
          </p:nvSpPr>
          <p:spPr bwMode="auto">
            <a:xfrm>
              <a:off x="2447925" y="3514725"/>
              <a:ext cx="90487" cy="92075"/>
            </a:xfrm>
            <a:custGeom>
              <a:avLst/>
              <a:gdLst>
                <a:gd name="T0" fmla="*/ 105 w 129"/>
                <a:gd name="T1" fmla="*/ 102 h 129"/>
                <a:gd name="T2" fmla="*/ 113 w 129"/>
                <a:gd name="T3" fmla="*/ 93 h 129"/>
                <a:gd name="T4" fmla="*/ 121 w 129"/>
                <a:gd name="T5" fmla="*/ 97 h 129"/>
                <a:gd name="T6" fmla="*/ 117 w 129"/>
                <a:gd name="T7" fmla="*/ 90 h 129"/>
                <a:gd name="T8" fmla="*/ 125 w 129"/>
                <a:gd name="T9" fmla="*/ 82 h 129"/>
                <a:gd name="T10" fmla="*/ 126 w 129"/>
                <a:gd name="T11" fmla="*/ 81 h 129"/>
                <a:gd name="T12" fmla="*/ 129 w 129"/>
                <a:gd name="T13" fmla="*/ 67 h 129"/>
                <a:gd name="T14" fmla="*/ 62 w 129"/>
                <a:gd name="T15" fmla="*/ 0 h 129"/>
                <a:gd name="T16" fmla="*/ 56 w 129"/>
                <a:gd name="T17" fmla="*/ 6 h 129"/>
                <a:gd name="T18" fmla="*/ 81 w 129"/>
                <a:gd name="T19" fmla="*/ 46 h 129"/>
                <a:gd name="T20" fmla="*/ 46 w 129"/>
                <a:gd name="T21" fmla="*/ 81 h 129"/>
                <a:gd name="T22" fmla="*/ 6 w 129"/>
                <a:gd name="T23" fmla="*/ 56 h 129"/>
                <a:gd name="T24" fmla="*/ 0 w 129"/>
                <a:gd name="T25" fmla="*/ 62 h 129"/>
                <a:gd name="T26" fmla="*/ 67 w 129"/>
                <a:gd name="T27" fmla="*/ 129 h 129"/>
                <a:gd name="T28" fmla="*/ 86 w 129"/>
                <a:gd name="T29" fmla="*/ 123 h 129"/>
                <a:gd name="T30" fmla="*/ 88 w 129"/>
                <a:gd name="T31" fmla="*/ 125 h 129"/>
                <a:gd name="T32" fmla="*/ 98 w 129"/>
                <a:gd name="T33" fmla="*/ 109 h 129"/>
                <a:gd name="T34" fmla="*/ 105 w 129"/>
                <a:gd name="T35" fmla="*/ 10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9" h="129">
                  <a:moveTo>
                    <a:pt x="105" y="102"/>
                  </a:moveTo>
                  <a:cubicBezTo>
                    <a:pt x="113" y="93"/>
                    <a:pt x="113" y="93"/>
                    <a:pt x="113" y="93"/>
                  </a:cubicBezTo>
                  <a:cubicBezTo>
                    <a:pt x="121" y="97"/>
                    <a:pt x="121" y="97"/>
                    <a:pt x="121" y="97"/>
                  </a:cubicBezTo>
                  <a:cubicBezTo>
                    <a:pt x="117" y="90"/>
                    <a:pt x="117" y="90"/>
                    <a:pt x="117" y="90"/>
                  </a:cubicBezTo>
                  <a:cubicBezTo>
                    <a:pt x="125" y="82"/>
                    <a:pt x="125" y="82"/>
                    <a:pt x="125" y="82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8" y="76"/>
                    <a:pt x="129" y="71"/>
                    <a:pt x="129" y="67"/>
                  </a:cubicBezTo>
                  <a:cubicBezTo>
                    <a:pt x="129" y="33"/>
                    <a:pt x="96" y="0"/>
                    <a:pt x="62" y="0"/>
                  </a:cubicBezTo>
                  <a:cubicBezTo>
                    <a:pt x="62" y="0"/>
                    <a:pt x="58" y="4"/>
                    <a:pt x="56" y="6"/>
                  </a:cubicBezTo>
                  <a:cubicBezTo>
                    <a:pt x="83" y="33"/>
                    <a:pt x="81" y="29"/>
                    <a:pt x="81" y="46"/>
                  </a:cubicBezTo>
                  <a:cubicBezTo>
                    <a:pt x="81" y="59"/>
                    <a:pt x="59" y="81"/>
                    <a:pt x="46" y="81"/>
                  </a:cubicBezTo>
                  <a:cubicBezTo>
                    <a:pt x="29" y="81"/>
                    <a:pt x="34" y="84"/>
                    <a:pt x="6" y="56"/>
                  </a:cubicBezTo>
                  <a:cubicBezTo>
                    <a:pt x="4" y="58"/>
                    <a:pt x="0" y="62"/>
                    <a:pt x="0" y="62"/>
                  </a:cubicBezTo>
                  <a:cubicBezTo>
                    <a:pt x="1" y="96"/>
                    <a:pt x="33" y="129"/>
                    <a:pt x="67" y="129"/>
                  </a:cubicBezTo>
                  <a:cubicBezTo>
                    <a:pt x="73" y="129"/>
                    <a:pt x="80" y="127"/>
                    <a:pt x="86" y="123"/>
                  </a:cubicBezTo>
                  <a:cubicBezTo>
                    <a:pt x="88" y="125"/>
                    <a:pt x="88" y="125"/>
                    <a:pt x="88" y="125"/>
                  </a:cubicBezTo>
                  <a:cubicBezTo>
                    <a:pt x="90" y="119"/>
                    <a:pt x="93" y="114"/>
                    <a:pt x="98" y="109"/>
                  </a:cubicBezTo>
                  <a:lnTo>
                    <a:pt x="105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0" name="Freeform 692"/>
            <p:cNvSpPr/>
            <p:nvPr/>
          </p:nvSpPr>
          <p:spPr bwMode="auto">
            <a:xfrm>
              <a:off x="2447925" y="3514725"/>
              <a:ext cx="204787" cy="203200"/>
            </a:xfrm>
            <a:custGeom>
              <a:avLst/>
              <a:gdLst>
                <a:gd name="T0" fmla="*/ 280 w 291"/>
                <a:gd name="T1" fmla="*/ 27 h 287"/>
                <a:gd name="T2" fmla="*/ 260 w 291"/>
                <a:gd name="T3" fmla="*/ 8 h 287"/>
                <a:gd name="T4" fmla="*/ 241 w 291"/>
                <a:gd name="T5" fmla="*/ 0 h 287"/>
                <a:gd name="T6" fmla="*/ 222 w 291"/>
                <a:gd name="T7" fmla="*/ 8 h 287"/>
                <a:gd name="T8" fmla="*/ 137 w 291"/>
                <a:gd name="T9" fmla="*/ 93 h 287"/>
                <a:gd name="T10" fmla="*/ 133 w 291"/>
                <a:gd name="T11" fmla="*/ 110 h 287"/>
                <a:gd name="T12" fmla="*/ 122 w 291"/>
                <a:gd name="T13" fmla="*/ 114 h 287"/>
                <a:gd name="T14" fmla="*/ 116 w 291"/>
                <a:gd name="T15" fmla="*/ 113 h 287"/>
                <a:gd name="T16" fmla="*/ 109 w 291"/>
                <a:gd name="T17" fmla="*/ 120 h 287"/>
                <a:gd name="T18" fmla="*/ 109 w 291"/>
                <a:gd name="T19" fmla="*/ 159 h 287"/>
                <a:gd name="T20" fmla="*/ 110 w 291"/>
                <a:gd name="T21" fmla="*/ 160 h 287"/>
                <a:gd name="T22" fmla="*/ 44 w 291"/>
                <a:gd name="T23" fmla="*/ 227 h 287"/>
                <a:gd name="T24" fmla="*/ 26 w 291"/>
                <a:gd name="T25" fmla="*/ 234 h 287"/>
                <a:gd name="T26" fmla="*/ 0 w 291"/>
                <a:gd name="T27" fmla="*/ 271 h 287"/>
                <a:gd name="T28" fmla="*/ 17 w 291"/>
                <a:gd name="T29" fmla="*/ 287 h 287"/>
                <a:gd name="T30" fmla="*/ 54 w 291"/>
                <a:gd name="T31" fmla="*/ 261 h 287"/>
                <a:gd name="T32" fmla="*/ 60 w 291"/>
                <a:gd name="T33" fmla="*/ 243 h 287"/>
                <a:gd name="T34" fmla="*/ 127 w 291"/>
                <a:gd name="T35" fmla="*/ 177 h 287"/>
                <a:gd name="T36" fmla="*/ 129 w 291"/>
                <a:gd name="T37" fmla="*/ 179 h 287"/>
                <a:gd name="T38" fmla="*/ 148 w 291"/>
                <a:gd name="T39" fmla="*/ 187 h 287"/>
                <a:gd name="T40" fmla="*/ 167 w 291"/>
                <a:gd name="T41" fmla="*/ 179 h 287"/>
                <a:gd name="T42" fmla="*/ 175 w 291"/>
                <a:gd name="T43" fmla="*/ 171 h 287"/>
                <a:gd name="T44" fmla="*/ 178 w 291"/>
                <a:gd name="T45" fmla="*/ 155 h 287"/>
                <a:gd name="T46" fmla="*/ 190 w 291"/>
                <a:gd name="T47" fmla="*/ 150 h 287"/>
                <a:gd name="T48" fmla="*/ 195 w 291"/>
                <a:gd name="T49" fmla="*/ 151 h 287"/>
                <a:gd name="T50" fmla="*/ 280 w 291"/>
                <a:gd name="T51" fmla="*/ 66 h 287"/>
                <a:gd name="T52" fmla="*/ 280 w 291"/>
                <a:gd name="T53" fmla="*/ 2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" h="287">
                  <a:moveTo>
                    <a:pt x="280" y="27"/>
                  </a:moveTo>
                  <a:cubicBezTo>
                    <a:pt x="260" y="8"/>
                    <a:pt x="260" y="8"/>
                    <a:pt x="260" y="8"/>
                  </a:cubicBezTo>
                  <a:cubicBezTo>
                    <a:pt x="255" y="2"/>
                    <a:pt x="248" y="0"/>
                    <a:pt x="241" y="0"/>
                  </a:cubicBezTo>
                  <a:cubicBezTo>
                    <a:pt x="234" y="0"/>
                    <a:pt x="227" y="2"/>
                    <a:pt x="222" y="8"/>
                  </a:cubicBezTo>
                  <a:cubicBezTo>
                    <a:pt x="137" y="93"/>
                    <a:pt x="137" y="93"/>
                    <a:pt x="137" y="93"/>
                  </a:cubicBezTo>
                  <a:cubicBezTo>
                    <a:pt x="139" y="98"/>
                    <a:pt x="137" y="106"/>
                    <a:pt x="133" y="110"/>
                  </a:cubicBezTo>
                  <a:cubicBezTo>
                    <a:pt x="130" y="112"/>
                    <a:pt x="126" y="114"/>
                    <a:pt x="122" y="114"/>
                  </a:cubicBezTo>
                  <a:cubicBezTo>
                    <a:pt x="120" y="114"/>
                    <a:pt x="118" y="114"/>
                    <a:pt x="116" y="113"/>
                  </a:cubicBezTo>
                  <a:cubicBezTo>
                    <a:pt x="109" y="120"/>
                    <a:pt x="109" y="120"/>
                    <a:pt x="109" y="120"/>
                  </a:cubicBezTo>
                  <a:cubicBezTo>
                    <a:pt x="98" y="131"/>
                    <a:pt x="98" y="148"/>
                    <a:pt x="109" y="159"/>
                  </a:cubicBezTo>
                  <a:cubicBezTo>
                    <a:pt x="110" y="160"/>
                    <a:pt x="110" y="160"/>
                    <a:pt x="110" y="160"/>
                  </a:cubicBezTo>
                  <a:cubicBezTo>
                    <a:pt x="44" y="227"/>
                    <a:pt x="44" y="227"/>
                    <a:pt x="44" y="227"/>
                  </a:cubicBezTo>
                  <a:cubicBezTo>
                    <a:pt x="26" y="234"/>
                    <a:pt x="26" y="234"/>
                    <a:pt x="26" y="234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17" y="287"/>
                    <a:pt x="17" y="287"/>
                    <a:pt x="17" y="287"/>
                  </a:cubicBezTo>
                  <a:cubicBezTo>
                    <a:pt x="54" y="261"/>
                    <a:pt x="54" y="261"/>
                    <a:pt x="54" y="261"/>
                  </a:cubicBezTo>
                  <a:cubicBezTo>
                    <a:pt x="60" y="243"/>
                    <a:pt x="60" y="243"/>
                    <a:pt x="60" y="243"/>
                  </a:cubicBezTo>
                  <a:cubicBezTo>
                    <a:pt x="127" y="177"/>
                    <a:pt x="127" y="177"/>
                    <a:pt x="127" y="177"/>
                  </a:cubicBezTo>
                  <a:cubicBezTo>
                    <a:pt x="129" y="179"/>
                    <a:pt x="129" y="179"/>
                    <a:pt x="129" y="179"/>
                  </a:cubicBezTo>
                  <a:cubicBezTo>
                    <a:pt x="134" y="184"/>
                    <a:pt x="141" y="187"/>
                    <a:pt x="148" y="187"/>
                  </a:cubicBezTo>
                  <a:cubicBezTo>
                    <a:pt x="155" y="187"/>
                    <a:pt x="162" y="184"/>
                    <a:pt x="167" y="179"/>
                  </a:cubicBezTo>
                  <a:cubicBezTo>
                    <a:pt x="175" y="171"/>
                    <a:pt x="175" y="171"/>
                    <a:pt x="175" y="171"/>
                  </a:cubicBezTo>
                  <a:cubicBezTo>
                    <a:pt x="172" y="166"/>
                    <a:pt x="174" y="159"/>
                    <a:pt x="178" y="155"/>
                  </a:cubicBezTo>
                  <a:cubicBezTo>
                    <a:pt x="181" y="152"/>
                    <a:pt x="185" y="150"/>
                    <a:pt x="190" y="150"/>
                  </a:cubicBezTo>
                  <a:cubicBezTo>
                    <a:pt x="191" y="150"/>
                    <a:pt x="193" y="150"/>
                    <a:pt x="195" y="151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91" y="55"/>
                    <a:pt x="291" y="38"/>
                    <a:pt x="28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38926" name="组合 40"/>
          <p:cNvGrpSpPr/>
          <p:nvPr/>
        </p:nvGrpSpPr>
        <p:grpSpPr>
          <a:xfrm>
            <a:off x="1860550" y="4433888"/>
            <a:ext cx="363538" cy="363537"/>
            <a:chOff x="749300" y="4614863"/>
            <a:chExt cx="414338" cy="414337"/>
          </a:xfrm>
        </p:grpSpPr>
        <p:sp>
          <p:nvSpPr>
            <p:cNvPr id="42" name="Oval 69"/>
            <p:cNvSpPr>
              <a:spLocks noChangeArrowheads="1"/>
            </p:cNvSpPr>
            <p:nvPr/>
          </p:nvSpPr>
          <p:spPr bwMode="auto">
            <a:xfrm>
              <a:off x="749300" y="4614863"/>
              <a:ext cx="414338" cy="414337"/>
            </a:xfrm>
            <a:prstGeom prst="ellipse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3" name="Freeform 70"/>
            <p:cNvSpPr/>
            <p:nvPr/>
          </p:nvSpPr>
          <p:spPr bwMode="auto">
            <a:xfrm>
              <a:off x="839788" y="4740275"/>
              <a:ext cx="196850" cy="198438"/>
            </a:xfrm>
            <a:custGeom>
              <a:avLst/>
              <a:gdLst>
                <a:gd name="T0" fmla="*/ 139 w 208"/>
                <a:gd name="T1" fmla="*/ 208 h 208"/>
                <a:gd name="T2" fmla="*/ 104 w 208"/>
                <a:gd name="T3" fmla="*/ 104 h 208"/>
                <a:gd name="T4" fmla="*/ 0 w 208"/>
                <a:gd name="T5" fmla="*/ 69 h 208"/>
                <a:gd name="T6" fmla="*/ 208 w 208"/>
                <a:gd name="T7" fmla="*/ 0 h 208"/>
                <a:gd name="T8" fmla="*/ 139 w 208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208">
                  <a:moveTo>
                    <a:pt x="139" y="208"/>
                  </a:moveTo>
                  <a:lnTo>
                    <a:pt x="104" y="104"/>
                  </a:lnTo>
                  <a:lnTo>
                    <a:pt x="0" y="69"/>
                  </a:lnTo>
                  <a:lnTo>
                    <a:pt x="208" y="0"/>
                  </a:lnTo>
                  <a:lnTo>
                    <a:pt x="139" y="208"/>
                  </a:lnTo>
                  <a:close/>
                </a:path>
              </a:pathLst>
            </a:custGeom>
            <a:noFill/>
            <a:ln w="30163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44" name="Freeform 94"/>
          <p:cNvSpPr/>
          <p:nvPr/>
        </p:nvSpPr>
        <p:spPr bwMode="auto">
          <a:xfrm>
            <a:off x="1860550" y="2543175"/>
            <a:ext cx="449263" cy="469900"/>
          </a:xfrm>
          <a:custGeom>
            <a:avLst/>
            <a:gdLst>
              <a:gd name="T0" fmla="*/ 176 w 192"/>
              <a:gd name="T1" fmla="*/ 147 h 192"/>
              <a:gd name="T2" fmla="*/ 192 w 192"/>
              <a:gd name="T3" fmla="*/ 120 h 192"/>
              <a:gd name="T4" fmla="*/ 176 w 192"/>
              <a:gd name="T5" fmla="*/ 92 h 192"/>
              <a:gd name="T6" fmla="*/ 176 w 192"/>
              <a:gd name="T7" fmla="*/ 91 h 192"/>
              <a:gd name="T8" fmla="*/ 176 w 192"/>
              <a:gd name="T9" fmla="*/ 48 h 192"/>
              <a:gd name="T10" fmla="*/ 176 w 192"/>
              <a:gd name="T11" fmla="*/ 46 h 192"/>
              <a:gd name="T12" fmla="*/ 96 w 192"/>
              <a:gd name="T13" fmla="*/ 0 h 192"/>
              <a:gd name="T14" fmla="*/ 17 w 192"/>
              <a:gd name="T15" fmla="*/ 46 h 192"/>
              <a:gd name="T16" fmla="*/ 17 w 192"/>
              <a:gd name="T17" fmla="*/ 46 h 192"/>
              <a:gd name="T18" fmla="*/ 16 w 192"/>
              <a:gd name="T19" fmla="*/ 47 h 192"/>
              <a:gd name="T20" fmla="*/ 16 w 192"/>
              <a:gd name="T21" fmla="*/ 48 h 192"/>
              <a:gd name="T22" fmla="*/ 16 w 192"/>
              <a:gd name="T23" fmla="*/ 48 h 192"/>
              <a:gd name="T24" fmla="*/ 16 w 192"/>
              <a:gd name="T25" fmla="*/ 91 h 192"/>
              <a:gd name="T26" fmla="*/ 16 w 192"/>
              <a:gd name="T27" fmla="*/ 92 h 192"/>
              <a:gd name="T28" fmla="*/ 0 w 192"/>
              <a:gd name="T29" fmla="*/ 120 h 192"/>
              <a:gd name="T30" fmla="*/ 32 w 192"/>
              <a:gd name="T31" fmla="*/ 152 h 192"/>
              <a:gd name="T32" fmla="*/ 33 w 192"/>
              <a:gd name="T33" fmla="*/ 152 h 192"/>
              <a:gd name="T34" fmla="*/ 44 w 192"/>
              <a:gd name="T35" fmla="*/ 160 h 192"/>
              <a:gd name="T36" fmla="*/ 56 w 192"/>
              <a:gd name="T37" fmla="*/ 148 h 192"/>
              <a:gd name="T38" fmla="*/ 56 w 192"/>
              <a:gd name="T39" fmla="*/ 92 h 192"/>
              <a:gd name="T40" fmla="*/ 44 w 192"/>
              <a:gd name="T41" fmla="*/ 80 h 192"/>
              <a:gd name="T42" fmla="*/ 33 w 192"/>
              <a:gd name="T43" fmla="*/ 88 h 192"/>
              <a:gd name="T44" fmla="*/ 32 w 192"/>
              <a:gd name="T45" fmla="*/ 88 h 192"/>
              <a:gd name="T46" fmla="*/ 24 w 192"/>
              <a:gd name="T47" fmla="*/ 89 h 192"/>
              <a:gd name="T48" fmla="*/ 24 w 192"/>
              <a:gd name="T49" fmla="*/ 49 h 192"/>
              <a:gd name="T50" fmla="*/ 46 w 192"/>
              <a:gd name="T51" fmla="*/ 24 h 192"/>
              <a:gd name="T52" fmla="*/ 52 w 192"/>
              <a:gd name="T53" fmla="*/ 31 h 192"/>
              <a:gd name="T54" fmla="*/ 57 w 192"/>
              <a:gd name="T55" fmla="*/ 31 h 192"/>
              <a:gd name="T56" fmla="*/ 96 w 192"/>
              <a:gd name="T57" fmla="*/ 24 h 192"/>
              <a:gd name="T58" fmla="*/ 135 w 192"/>
              <a:gd name="T59" fmla="*/ 31 h 192"/>
              <a:gd name="T60" fmla="*/ 137 w 192"/>
              <a:gd name="T61" fmla="*/ 32 h 192"/>
              <a:gd name="T62" fmla="*/ 140 w 192"/>
              <a:gd name="T63" fmla="*/ 31 h 192"/>
              <a:gd name="T64" fmla="*/ 147 w 192"/>
              <a:gd name="T65" fmla="*/ 24 h 192"/>
              <a:gd name="T66" fmla="*/ 168 w 192"/>
              <a:gd name="T67" fmla="*/ 49 h 192"/>
              <a:gd name="T68" fmla="*/ 168 w 192"/>
              <a:gd name="T69" fmla="*/ 89 h 192"/>
              <a:gd name="T70" fmla="*/ 160 w 192"/>
              <a:gd name="T71" fmla="*/ 88 h 192"/>
              <a:gd name="T72" fmla="*/ 159 w 192"/>
              <a:gd name="T73" fmla="*/ 88 h 192"/>
              <a:gd name="T74" fmla="*/ 148 w 192"/>
              <a:gd name="T75" fmla="*/ 80 h 192"/>
              <a:gd name="T76" fmla="*/ 136 w 192"/>
              <a:gd name="T77" fmla="*/ 92 h 192"/>
              <a:gd name="T78" fmla="*/ 136 w 192"/>
              <a:gd name="T79" fmla="*/ 148 h 192"/>
              <a:gd name="T80" fmla="*/ 148 w 192"/>
              <a:gd name="T81" fmla="*/ 160 h 192"/>
              <a:gd name="T82" fmla="*/ 159 w 192"/>
              <a:gd name="T83" fmla="*/ 152 h 192"/>
              <a:gd name="T84" fmla="*/ 160 w 192"/>
              <a:gd name="T85" fmla="*/ 152 h 192"/>
              <a:gd name="T86" fmla="*/ 169 w 192"/>
              <a:gd name="T87" fmla="*/ 151 h 192"/>
              <a:gd name="T88" fmla="*/ 175 w 192"/>
              <a:gd name="T89" fmla="*/ 162 h 192"/>
              <a:gd name="T90" fmla="*/ 143 w 192"/>
              <a:gd name="T91" fmla="*/ 174 h 192"/>
              <a:gd name="T92" fmla="*/ 141 w 192"/>
              <a:gd name="T93" fmla="*/ 171 h 192"/>
              <a:gd name="T94" fmla="*/ 132 w 192"/>
              <a:gd name="T95" fmla="*/ 168 h 192"/>
              <a:gd name="T96" fmla="*/ 116 w 192"/>
              <a:gd name="T97" fmla="*/ 168 h 192"/>
              <a:gd name="T98" fmla="*/ 104 w 192"/>
              <a:gd name="T99" fmla="*/ 180 h 192"/>
              <a:gd name="T100" fmla="*/ 116 w 192"/>
              <a:gd name="T101" fmla="*/ 192 h 192"/>
              <a:gd name="T102" fmla="*/ 132 w 192"/>
              <a:gd name="T103" fmla="*/ 192 h 192"/>
              <a:gd name="T104" fmla="*/ 144 w 192"/>
              <a:gd name="T105" fmla="*/ 183 h 192"/>
              <a:gd name="T106" fmla="*/ 182 w 192"/>
              <a:gd name="T107" fmla="*/ 167 h 192"/>
              <a:gd name="T108" fmla="*/ 184 w 192"/>
              <a:gd name="T109" fmla="*/ 165 h 192"/>
              <a:gd name="T110" fmla="*/ 184 w 192"/>
              <a:gd name="T111" fmla="*/ 162 h 192"/>
              <a:gd name="T112" fmla="*/ 176 w 192"/>
              <a:gd name="T113" fmla="*/ 14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2" h="192">
                <a:moveTo>
                  <a:pt x="176" y="147"/>
                </a:moveTo>
                <a:cubicBezTo>
                  <a:pt x="186" y="142"/>
                  <a:pt x="192" y="132"/>
                  <a:pt x="192" y="120"/>
                </a:cubicBezTo>
                <a:cubicBezTo>
                  <a:pt x="192" y="108"/>
                  <a:pt x="186" y="98"/>
                  <a:pt x="176" y="92"/>
                </a:cubicBezTo>
                <a:cubicBezTo>
                  <a:pt x="176" y="92"/>
                  <a:pt x="176" y="92"/>
                  <a:pt x="176" y="91"/>
                </a:cubicBezTo>
                <a:cubicBezTo>
                  <a:pt x="176" y="48"/>
                  <a:pt x="176" y="48"/>
                  <a:pt x="176" y="48"/>
                </a:cubicBezTo>
                <a:cubicBezTo>
                  <a:pt x="176" y="47"/>
                  <a:pt x="176" y="47"/>
                  <a:pt x="176" y="46"/>
                </a:cubicBezTo>
                <a:cubicBezTo>
                  <a:pt x="166" y="23"/>
                  <a:pt x="135" y="0"/>
                  <a:pt x="96" y="0"/>
                </a:cubicBezTo>
                <a:cubicBezTo>
                  <a:pt x="57" y="0"/>
                  <a:pt x="27" y="23"/>
                  <a:pt x="17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17" y="46"/>
                  <a:pt x="17" y="47"/>
                  <a:pt x="16" y="47"/>
                </a:cubicBezTo>
                <a:cubicBezTo>
                  <a:pt x="16" y="47"/>
                  <a:pt x="16" y="47"/>
                  <a:pt x="16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16" y="91"/>
                  <a:pt x="16" y="91"/>
                  <a:pt x="16" y="91"/>
                </a:cubicBezTo>
                <a:cubicBezTo>
                  <a:pt x="16" y="92"/>
                  <a:pt x="16" y="92"/>
                  <a:pt x="16" y="92"/>
                </a:cubicBezTo>
                <a:cubicBezTo>
                  <a:pt x="7" y="98"/>
                  <a:pt x="0" y="108"/>
                  <a:pt x="0" y="120"/>
                </a:cubicBezTo>
                <a:cubicBezTo>
                  <a:pt x="0" y="138"/>
                  <a:pt x="14" y="152"/>
                  <a:pt x="32" y="152"/>
                </a:cubicBezTo>
                <a:cubicBezTo>
                  <a:pt x="33" y="152"/>
                  <a:pt x="33" y="152"/>
                  <a:pt x="33" y="152"/>
                </a:cubicBezTo>
                <a:cubicBezTo>
                  <a:pt x="35" y="157"/>
                  <a:pt x="39" y="160"/>
                  <a:pt x="44" y="160"/>
                </a:cubicBezTo>
                <a:cubicBezTo>
                  <a:pt x="51" y="160"/>
                  <a:pt x="56" y="154"/>
                  <a:pt x="56" y="148"/>
                </a:cubicBezTo>
                <a:cubicBezTo>
                  <a:pt x="56" y="92"/>
                  <a:pt x="56" y="92"/>
                  <a:pt x="56" y="92"/>
                </a:cubicBezTo>
                <a:cubicBezTo>
                  <a:pt x="56" y="85"/>
                  <a:pt x="51" y="80"/>
                  <a:pt x="44" y="80"/>
                </a:cubicBezTo>
                <a:cubicBezTo>
                  <a:pt x="39" y="80"/>
                  <a:pt x="35" y="83"/>
                  <a:pt x="33" y="88"/>
                </a:cubicBezTo>
                <a:cubicBezTo>
                  <a:pt x="32" y="88"/>
                  <a:pt x="32" y="88"/>
                  <a:pt x="32" y="88"/>
                </a:cubicBezTo>
                <a:cubicBezTo>
                  <a:pt x="29" y="88"/>
                  <a:pt x="27" y="88"/>
                  <a:pt x="24" y="89"/>
                </a:cubicBezTo>
                <a:cubicBezTo>
                  <a:pt x="24" y="49"/>
                  <a:pt x="24" y="49"/>
                  <a:pt x="24" y="49"/>
                </a:cubicBezTo>
                <a:cubicBezTo>
                  <a:pt x="28" y="40"/>
                  <a:pt x="36" y="31"/>
                  <a:pt x="46" y="24"/>
                </a:cubicBezTo>
                <a:cubicBezTo>
                  <a:pt x="52" y="31"/>
                  <a:pt x="52" y="31"/>
                  <a:pt x="52" y="31"/>
                </a:cubicBezTo>
                <a:cubicBezTo>
                  <a:pt x="54" y="32"/>
                  <a:pt x="56" y="32"/>
                  <a:pt x="57" y="31"/>
                </a:cubicBezTo>
                <a:cubicBezTo>
                  <a:pt x="57" y="31"/>
                  <a:pt x="69" y="24"/>
                  <a:pt x="96" y="24"/>
                </a:cubicBezTo>
                <a:cubicBezTo>
                  <a:pt x="123" y="24"/>
                  <a:pt x="135" y="31"/>
                  <a:pt x="135" y="31"/>
                </a:cubicBezTo>
                <a:cubicBezTo>
                  <a:pt x="136" y="32"/>
                  <a:pt x="136" y="32"/>
                  <a:pt x="137" y="32"/>
                </a:cubicBezTo>
                <a:cubicBezTo>
                  <a:pt x="138" y="32"/>
                  <a:pt x="139" y="31"/>
                  <a:pt x="140" y="31"/>
                </a:cubicBezTo>
                <a:cubicBezTo>
                  <a:pt x="147" y="24"/>
                  <a:pt x="147" y="24"/>
                  <a:pt x="147" y="24"/>
                </a:cubicBezTo>
                <a:cubicBezTo>
                  <a:pt x="157" y="31"/>
                  <a:pt x="164" y="40"/>
                  <a:pt x="168" y="49"/>
                </a:cubicBezTo>
                <a:cubicBezTo>
                  <a:pt x="168" y="89"/>
                  <a:pt x="168" y="89"/>
                  <a:pt x="168" y="89"/>
                </a:cubicBezTo>
                <a:cubicBezTo>
                  <a:pt x="166" y="88"/>
                  <a:pt x="163" y="88"/>
                  <a:pt x="160" y="88"/>
                </a:cubicBezTo>
                <a:cubicBezTo>
                  <a:pt x="159" y="88"/>
                  <a:pt x="159" y="88"/>
                  <a:pt x="159" y="88"/>
                </a:cubicBezTo>
                <a:cubicBezTo>
                  <a:pt x="158" y="83"/>
                  <a:pt x="153" y="80"/>
                  <a:pt x="148" y="80"/>
                </a:cubicBezTo>
                <a:cubicBezTo>
                  <a:pt x="142" y="80"/>
                  <a:pt x="136" y="85"/>
                  <a:pt x="136" y="92"/>
                </a:cubicBezTo>
                <a:cubicBezTo>
                  <a:pt x="136" y="148"/>
                  <a:pt x="136" y="148"/>
                  <a:pt x="136" y="148"/>
                </a:cubicBezTo>
                <a:cubicBezTo>
                  <a:pt x="136" y="154"/>
                  <a:pt x="142" y="160"/>
                  <a:pt x="148" y="160"/>
                </a:cubicBezTo>
                <a:cubicBezTo>
                  <a:pt x="153" y="160"/>
                  <a:pt x="158" y="157"/>
                  <a:pt x="159" y="152"/>
                </a:cubicBezTo>
                <a:cubicBezTo>
                  <a:pt x="160" y="152"/>
                  <a:pt x="160" y="152"/>
                  <a:pt x="160" y="152"/>
                </a:cubicBezTo>
                <a:cubicBezTo>
                  <a:pt x="163" y="152"/>
                  <a:pt x="166" y="151"/>
                  <a:pt x="169" y="151"/>
                </a:cubicBezTo>
                <a:cubicBezTo>
                  <a:pt x="175" y="162"/>
                  <a:pt x="175" y="162"/>
                  <a:pt x="175" y="162"/>
                </a:cubicBezTo>
                <a:cubicBezTo>
                  <a:pt x="143" y="174"/>
                  <a:pt x="143" y="174"/>
                  <a:pt x="143" y="174"/>
                </a:cubicBezTo>
                <a:cubicBezTo>
                  <a:pt x="142" y="173"/>
                  <a:pt x="142" y="172"/>
                  <a:pt x="141" y="171"/>
                </a:cubicBezTo>
                <a:cubicBezTo>
                  <a:pt x="138" y="169"/>
                  <a:pt x="135" y="168"/>
                  <a:pt x="132" y="168"/>
                </a:cubicBezTo>
                <a:cubicBezTo>
                  <a:pt x="116" y="168"/>
                  <a:pt x="116" y="168"/>
                  <a:pt x="116" y="168"/>
                </a:cubicBezTo>
                <a:cubicBezTo>
                  <a:pt x="110" y="168"/>
                  <a:pt x="104" y="173"/>
                  <a:pt x="104" y="180"/>
                </a:cubicBezTo>
                <a:cubicBezTo>
                  <a:pt x="104" y="186"/>
                  <a:pt x="110" y="192"/>
                  <a:pt x="116" y="192"/>
                </a:cubicBezTo>
                <a:cubicBezTo>
                  <a:pt x="132" y="192"/>
                  <a:pt x="132" y="192"/>
                  <a:pt x="132" y="192"/>
                </a:cubicBezTo>
                <a:cubicBezTo>
                  <a:pt x="138" y="192"/>
                  <a:pt x="142" y="188"/>
                  <a:pt x="144" y="183"/>
                </a:cubicBezTo>
                <a:cubicBezTo>
                  <a:pt x="182" y="167"/>
                  <a:pt x="182" y="167"/>
                  <a:pt x="182" y="167"/>
                </a:cubicBezTo>
                <a:cubicBezTo>
                  <a:pt x="183" y="167"/>
                  <a:pt x="184" y="166"/>
                  <a:pt x="184" y="165"/>
                </a:cubicBezTo>
                <a:cubicBezTo>
                  <a:pt x="184" y="164"/>
                  <a:pt x="184" y="163"/>
                  <a:pt x="184" y="162"/>
                </a:cubicBezTo>
                <a:lnTo>
                  <a:pt x="176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8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56" name="Rectangle 88"/>
          <p:cNvSpPr/>
          <p:nvPr/>
        </p:nvSpPr>
        <p:spPr bwMode="auto">
          <a:xfrm>
            <a:off x="7183438" y="3482658"/>
            <a:ext cx="144463" cy="338138"/>
          </a:xfrm>
          <a:prstGeom prst="rect">
            <a:avLst/>
          </a:pr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61" name="Rectangle 88"/>
          <p:cNvSpPr/>
          <p:nvPr/>
        </p:nvSpPr>
        <p:spPr bwMode="auto">
          <a:xfrm>
            <a:off x="7183438" y="4468813"/>
            <a:ext cx="144463" cy="336550"/>
          </a:xfrm>
          <a:prstGeom prst="rect">
            <a:avLst/>
          </a:pr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38933" name="TextBox 13"/>
          <p:cNvSpPr txBox="1"/>
          <p:nvPr/>
        </p:nvSpPr>
        <p:spPr>
          <a:xfrm>
            <a:off x="7393305" y="2686050"/>
            <a:ext cx="4798060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algn="l" defTabSz="1216025"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Real-world customer-product analysis using Microsoft Power Query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935" name="TextBox 13"/>
          <p:cNvSpPr txBox="1"/>
          <p:nvPr/>
        </p:nvSpPr>
        <p:spPr>
          <a:xfrm>
            <a:off x="7376795" y="3429000"/>
            <a:ext cx="4798060" cy="7874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algn="l" defTabSz="1216025"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Worked on transactional dataset with key fields: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  <a:p>
            <a:pPr algn="l" defTabSz="1216025"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-Product Name, Customer Name, Quantity, Price, Purchase Date, City, Payment Mode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936" name="TextBox 13"/>
          <p:cNvSpPr txBox="1"/>
          <p:nvPr/>
        </p:nvSpPr>
        <p:spPr>
          <a:xfrm>
            <a:off x="7393305" y="4420870"/>
            <a:ext cx="4798695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algn="l" defTabSz="1216025"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Focused on handling repeated customer names and summarizing purchase behavior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938" name="文本框 97"/>
          <p:cNvSpPr txBox="1"/>
          <p:nvPr/>
        </p:nvSpPr>
        <p:spPr>
          <a:xfrm>
            <a:off x="758825" y="322580"/>
            <a:ext cx="381254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Project Overview</a:t>
            </a:r>
            <a:endParaRPr lang="en-US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" name="Rounded Rectangle 5"/>
          <p:cNvSpPr/>
          <p:nvPr/>
        </p:nvSpPr>
        <p:spPr>
          <a:xfrm>
            <a:off x="898525" y="2151063"/>
            <a:ext cx="1679575" cy="1704975"/>
          </a:xfrm>
          <a:prstGeom prst="roundRect">
            <a:avLst>
              <a:gd name="adj" fmla="val 5754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58" name="Freeform 101"/>
          <p:cNvSpPr>
            <a:spLocks noEditPoints="1"/>
          </p:cNvSpPr>
          <p:nvPr/>
        </p:nvSpPr>
        <p:spPr bwMode="auto">
          <a:xfrm>
            <a:off x="1308100" y="2474913"/>
            <a:ext cx="860425" cy="571500"/>
          </a:xfrm>
          <a:custGeom>
            <a:avLst/>
            <a:gdLst/>
            <a:ahLst/>
            <a:cxnLst>
              <a:cxn ang="0">
                <a:pos x="77" y="43"/>
              </a:cxn>
              <a:cxn ang="0">
                <a:pos x="77" y="47"/>
              </a:cxn>
              <a:cxn ang="0">
                <a:pos x="70" y="51"/>
              </a:cxn>
              <a:cxn ang="0">
                <a:pos x="6" y="51"/>
              </a:cxn>
              <a:cxn ang="0">
                <a:pos x="0" y="47"/>
              </a:cxn>
              <a:cxn ang="0">
                <a:pos x="0" y="43"/>
              </a:cxn>
              <a:cxn ang="0">
                <a:pos x="6" y="43"/>
              </a:cxn>
              <a:cxn ang="0">
                <a:pos x="70" y="43"/>
              </a:cxn>
              <a:cxn ang="0">
                <a:pos x="77" y="43"/>
              </a:cxn>
              <a:cxn ang="0">
                <a:pos x="10" y="34"/>
              </a:cxn>
              <a:cxn ang="0">
                <a:pos x="10" y="6"/>
              </a:cxn>
              <a:cxn ang="0">
                <a:pos x="16" y="0"/>
              </a:cxn>
              <a:cxn ang="0">
                <a:pos x="60" y="0"/>
              </a:cxn>
              <a:cxn ang="0">
                <a:pos x="67" y="6"/>
              </a:cxn>
              <a:cxn ang="0">
                <a:pos x="67" y="34"/>
              </a:cxn>
              <a:cxn ang="0">
                <a:pos x="60" y="41"/>
              </a:cxn>
              <a:cxn ang="0">
                <a:pos x="16" y="41"/>
              </a:cxn>
              <a:cxn ang="0">
                <a:pos x="10" y="34"/>
              </a:cxn>
              <a:cxn ang="0">
                <a:pos x="15" y="34"/>
              </a:cxn>
              <a:cxn ang="0">
                <a:pos x="16" y="36"/>
              </a:cxn>
              <a:cxn ang="0">
                <a:pos x="60" y="36"/>
              </a:cxn>
              <a:cxn ang="0">
                <a:pos x="61" y="34"/>
              </a:cxn>
              <a:cxn ang="0">
                <a:pos x="61" y="6"/>
              </a:cxn>
              <a:cxn ang="0">
                <a:pos x="60" y="5"/>
              </a:cxn>
              <a:cxn ang="0">
                <a:pos x="16" y="5"/>
              </a:cxn>
              <a:cxn ang="0">
                <a:pos x="15" y="6"/>
              </a:cxn>
              <a:cxn ang="0">
                <a:pos x="15" y="34"/>
              </a:cxn>
              <a:cxn ang="0">
                <a:pos x="42" y="47"/>
              </a:cxn>
              <a:cxn ang="0">
                <a:pos x="42" y="46"/>
              </a:cxn>
              <a:cxn ang="0">
                <a:pos x="35" y="46"/>
              </a:cxn>
              <a:cxn ang="0">
                <a:pos x="34" y="47"/>
              </a:cxn>
              <a:cxn ang="0">
                <a:pos x="35" y="47"/>
              </a:cxn>
              <a:cxn ang="0">
                <a:pos x="42" y="47"/>
              </a:cxn>
              <a:cxn ang="0">
                <a:pos x="42" y="47"/>
              </a:cxn>
            </a:cxnLst>
            <a:rect l="0" t="0" r="r" b="b"/>
            <a:pathLst>
              <a:path w="77" h="51">
                <a:moveTo>
                  <a:pt x="77" y="43"/>
                </a:moveTo>
                <a:cubicBezTo>
                  <a:pt x="77" y="47"/>
                  <a:pt x="77" y="47"/>
                  <a:pt x="77" y="47"/>
                </a:cubicBezTo>
                <a:cubicBezTo>
                  <a:pt x="77" y="49"/>
                  <a:pt x="74" y="51"/>
                  <a:pt x="70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3" y="51"/>
                  <a:pt x="0" y="49"/>
                  <a:pt x="0" y="47"/>
                </a:cubicBezTo>
                <a:cubicBezTo>
                  <a:pt x="0" y="43"/>
                  <a:pt x="0" y="43"/>
                  <a:pt x="0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70" y="43"/>
                  <a:pt x="70" y="43"/>
                  <a:pt x="70" y="43"/>
                </a:cubicBezTo>
                <a:lnTo>
                  <a:pt x="77" y="43"/>
                </a:lnTo>
                <a:close/>
                <a:moveTo>
                  <a:pt x="10" y="34"/>
                </a:moveTo>
                <a:cubicBezTo>
                  <a:pt x="10" y="6"/>
                  <a:pt x="10" y="6"/>
                  <a:pt x="10" y="6"/>
                </a:cubicBezTo>
                <a:cubicBezTo>
                  <a:pt x="10" y="2"/>
                  <a:pt x="13" y="0"/>
                  <a:pt x="1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7" y="2"/>
                  <a:pt x="67" y="6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8"/>
                  <a:pt x="64" y="41"/>
                  <a:pt x="60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3" y="41"/>
                  <a:pt x="10" y="38"/>
                  <a:pt x="10" y="34"/>
                </a:cubicBezTo>
                <a:close/>
                <a:moveTo>
                  <a:pt x="15" y="34"/>
                </a:moveTo>
                <a:cubicBezTo>
                  <a:pt x="15" y="35"/>
                  <a:pt x="16" y="36"/>
                  <a:pt x="16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1" y="36"/>
                  <a:pt x="61" y="35"/>
                  <a:pt x="61" y="34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5"/>
                  <a:pt x="61" y="5"/>
                  <a:pt x="6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5"/>
                  <a:pt x="15" y="6"/>
                </a:cubicBezTo>
                <a:lnTo>
                  <a:pt x="15" y="34"/>
                </a:lnTo>
                <a:close/>
                <a:moveTo>
                  <a:pt x="42" y="47"/>
                </a:moveTo>
                <a:cubicBezTo>
                  <a:pt x="42" y="46"/>
                  <a:pt x="42" y="46"/>
                  <a:pt x="42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4" y="47"/>
                </a:cubicBezTo>
                <a:cubicBezTo>
                  <a:pt x="34" y="47"/>
                  <a:pt x="35" y="47"/>
                  <a:pt x="35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lose/>
              </a:path>
            </a:pathLst>
          </a:custGeom>
          <a:solidFill>
            <a:srgbClr val="FDFDF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49155" name="Straight Connector 17"/>
          <p:cNvCxnSpPr/>
          <p:nvPr/>
        </p:nvCxnSpPr>
        <p:spPr>
          <a:xfrm>
            <a:off x="1062038" y="3260725"/>
            <a:ext cx="1354137" cy="0"/>
          </a:xfrm>
          <a:prstGeom prst="line">
            <a:avLst/>
          </a:prstGeom>
          <a:ln w="19050" cap="flat" cmpd="sng">
            <a:solidFill>
              <a:srgbClr val="FEFEF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56" name="Straight Connector 24"/>
          <p:cNvCxnSpPr/>
          <p:nvPr/>
        </p:nvCxnSpPr>
        <p:spPr>
          <a:xfrm>
            <a:off x="1062038" y="3937000"/>
            <a:ext cx="1354137" cy="0"/>
          </a:xfrm>
          <a:prstGeom prst="line">
            <a:avLst/>
          </a:prstGeom>
          <a:ln w="19050" cap="flat" cmpd="sng">
            <a:solidFill>
              <a:srgbClr val="FEFEF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Isosceles Triangle 27"/>
          <p:cNvSpPr/>
          <p:nvPr/>
        </p:nvSpPr>
        <p:spPr>
          <a:xfrm flipV="1">
            <a:off x="1620838" y="3937000"/>
            <a:ext cx="234950" cy="203200"/>
          </a:xfrm>
          <a:prstGeom prst="triangle">
            <a:avLst/>
          </a:prstGeom>
          <a:solidFill>
            <a:srgbClr val="FDFDF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49158" name="Straight Connector 31"/>
          <p:cNvCxnSpPr/>
          <p:nvPr/>
        </p:nvCxnSpPr>
        <p:spPr>
          <a:xfrm flipV="1">
            <a:off x="2809875" y="3933825"/>
            <a:ext cx="1354138" cy="0"/>
          </a:xfrm>
          <a:prstGeom prst="line">
            <a:avLst/>
          </a:prstGeom>
          <a:ln w="19050" cap="flat" cmpd="sng">
            <a:solidFill>
              <a:srgbClr val="FEFEF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Isosceles Triangle 32"/>
          <p:cNvSpPr/>
          <p:nvPr/>
        </p:nvSpPr>
        <p:spPr>
          <a:xfrm>
            <a:off x="3370263" y="3730625"/>
            <a:ext cx="234950" cy="203200"/>
          </a:xfrm>
          <a:prstGeom prst="triangle">
            <a:avLst/>
          </a:prstGeom>
          <a:solidFill>
            <a:srgbClr val="FDFDF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69" name="Rounded Rectangle 23"/>
          <p:cNvSpPr/>
          <p:nvPr/>
        </p:nvSpPr>
        <p:spPr>
          <a:xfrm flipV="1">
            <a:off x="2647950" y="4038600"/>
            <a:ext cx="1679575" cy="1706563"/>
          </a:xfrm>
          <a:prstGeom prst="roundRect">
            <a:avLst>
              <a:gd name="adj" fmla="val 5754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49161" name="Straight Connector 38"/>
          <p:cNvCxnSpPr/>
          <p:nvPr/>
        </p:nvCxnSpPr>
        <p:spPr>
          <a:xfrm>
            <a:off x="2809875" y="5121275"/>
            <a:ext cx="1354138" cy="0"/>
          </a:xfrm>
          <a:prstGeom prst="line">
            <a:avLst/>
          </a:prstGeom>
          <a:ln w="19050" cap="flat" cmpd="sng">
            <a:solidFill>
              <a:srgbClr val="FEFEF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Freeform 157"/>
          <p:cNvSpPr>
            <a:spLocks noEditPoints="1"/>
          </p:cNvSpPr>
          <p:nvPr/>
        </p:nvSpPr>
        <p:spPr bwMode="auto">
          <a:xfrm>
            <a:off x="3219450" y="4298950"/>
            <a:ext cx="536575" cy="657225"/>
          </a:xfrm>
          <a:custGeom>
            <a:avLst/>
            <a:gdLst/>
            <a:ahLst/>
            <a:cxnLst>
              <a:cxn ang="0">
                <a:pos x="41" y="44"/>
              </a:cxn>
              <a:cxn ang="0">
                <a:pos x="35" y="50"/>
              </a:cxn>
              <a:cxn ang="0">
                <a:pos x="5" y="50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35" y="0"/>
              </a:cxn>
              <a:cxn ang="0">
                <a:pos x="41" y="5"/>
              </a:cxn>
              <a:cxn ang="0">
                <a:pos x="41" y="44"/>
              </a:cxn>
              <a:cxn ang="0">
                <a:pos x="36" y="5"/>
              </a:cxn>
              <a:cxn ang="0">
                <a:pos x="35" y="4"/>
              </a:cxn>
              <a:cxn ang="0">
                <a:pos x="5" y="4"/>
              </a:cxn>
              <a:cxn ang="0">
                <a:pos x="4" y="5"/>
              </a:cxn>
              <a:cxn ang="0">
                <a:pos x="4" y="40"/>
              </a:cxn>
              <a:cxn ang="0">
                <a:pos x="5" y="41"/>
              </a:cxn>
              <a:cxn ang="0">
                <a:pos x="35" y="41"/>
              </a:cxn>
              <a:cxn ang="0">
                <a:pos x="36" y="40"/>
              </a:cxn>
              <a:cxn ang="0">
                <a:pos x="36" y="5"/>
              </a:cxn>
              <a:cxn ang="0">
                <a:pos x="20" y="43"/>
              </a:cxn>
              <a:cxn ang="0">
                <a:pos x="18" y="45"/>
              </a:cxn>
              <a:cxn ang="0">
                <a:pos x="20" y="48"/>
              </a:cxn>
              <a:cxn ang="0">
                <a:pos x="23" y="45"/>
              </a:cxn>
              <a:cxn ang="0">
                <a:pos x="20" y="43"/>
              </a:cxn>
            </a:cxnLst>
            <a:rect l="0" t="0" r="r" b="b"/>
            <a:pathLst>
              <a:path w="41" h="50">
                <a:moveTo>
                  <a:pt x="41" y="44"/>
                </a:moveTo>
                <a:cubicBezTo>
                  <a:pt x="41" y="47"/>
                  <a:pt x="38" y="50"/>
                  <a:pt x="35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0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8" y="0"/>
                  <a:pt x="41" y="2"/>
                  <a:pt x="41" y="5"/>
                </a:cubicBezTo>
                <a:lnTo>
                  <a:pt x="41" y="44"/>
                </a:lnTo>
                <a:close/>
                <a:moveTo>
                  <a:pt x="36" y="5"/>
                </a:moveTo>
                <a:cubicBezTo>
                  <a:pt x="36" y="5"/>
                  <a:pt x="36" y="4"/>
                  <a:pt x="3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0"/>
                  <a:pt x="5" y="41"/>
                  <a:pt x="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6" y="41"/>
                  <a:pt x="36" y="40"/>
                  <a:pt x="36" y="40"/>
                </a:cubicBezTo>
                <a:lnTo>
                  <a:pt x="36" y="5"/>
                </a:lnTo>
                <a:close/>
                <a:moveTo>
                  <a:pt x="20" y="43"/>
                </a:moveTo>
                <a:cubicBezTo>
                  <a:pt x="19" y="43"/>
                  <a:pt x="18" y="44"/>
                  <a:pt x="18" y="45"/>
                </a:cubicBezTo>
                <a:cubicBezTo>
                  <a:pt x="18" y="46"/>
                  <a:pt x="19" y="48"/>
                  <a:pt x="20" y="48"/>
                </a:cubicBezTo>
                <a:cubicBezTo>
                  <a:pt x="22" y="48"/>
                  <a:pt x="23" y="46"/>
                  <a:pt x="23" y="45"/>
                </a:cubicBezTo>
                <a:cubicBezTo>
                  <a:pt x="23" y="44"/>
                  <a:pt x="22" y="43"/>
                  <a:pt x="20" y="43"/>
                </a:cubicBezTo>
                <a:close/>
              </a:path>
            </a:pathLst>
          </a:custGeom>
          <a:solidFill>
            <a:srgbClr val="FDFDF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74" name="Rounded Rectangle 120"/>
          <p:cNvSpPr/>
          <p:nvPr/>
        </p:nvSpPr>
        <p:spPr>
          <a:xfrm>
            <a:off x="4397375" y="2151063"/>
            <a:ext cx="1677988" cy="1704975"/>
          </a:xfrm>
          <a:prstGeom prst="roundRect">
            <a:avLst>
              <a:gd name="adj" fmla="val 5754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49164" name="Straight Connector 134"/>
          <p:cNvCxnSpPr/>
          <p:nvPr/>
        </p:nvCxnSpPr>
        <p:spPr>
          <a:xfrm>
            <a:off x="4559300" y="3937000"/>
            <a:ext cx="1354138" cy="0"/>
          </a:xfrm>
          <a:prstGeom prst="line">
            <a:avLst/>
          </a:prstGeom>
          <a:ln w="19050" cap="flat" cmpd="sng">
            <a:solidFill>
              <a:srgbClr val="FEFEF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Isosceles Triangle 135"/>
          <p:cNvSpPr/>
          <p:nvPr/>
        </p:nvSpPr>
        <p:spPr>
          <a:xfrm flipV="1">
            <a:off x="5118100" y="3937000"/>
            <a:ext cx="236538" cy="203200"/>
          </a:xfrm>
          <a:prstGeom prst="triangle">
            <a:avLst/>
          </a:prstGeom>
          <a:solidFill>
            <a:srgbClr val="FDFDF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49166" name="Straight Connector 132"/>
          <p:cNvCxnSpPr/>
          <p:nvPr/>
        </p:nvCxnSpPr>
        <p:spPr>
          <a:xfrm flipV="1">
            <a:off x="6308725" y="3933825"/>
            <a:ext cx="1354138" cy="0"/>
          </a:xfrm>
          <a:prstGeom prst="line">
            <a:avLst/>
          </a:prstGeom>
          <a:ln w="19050" cap="flat" cmpd="sng">
            <a:solidFill>
              <a:srgbClr val="FEFEF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Isosceles Triangle 133"/>
          <p:cNvSpPr/>
          <p:nvPr/>
        </p:nvSpPr>
        <p:spPr>
          <a:xfrm>
            <a:off x="6867525" y="3730625"/>
            <a:ext cx="234950" cy="203200"/>
          </a:xfrm>
          <a:prstGeom prst="triangle">
            <a:avLst/>
          </a:prstGeom>
          <a:solidFill>
            <a:srgbClr val="FDFDF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84" name="Rounded Rectangle 127"/>
          <p:cNvSpPr/>
          <p:nvPr/>
        </p:nvSpPr>
        <p:spPr>
          <a:xfrm flipV="1">
            <a:off x="6145213" y="4038600"/>
            <a:ext cx="1679575" cy="1706563"/>
          </a:xfrm>
          <a:prstGeom prst="roundRect">
            <a:avLst>
              <a:gd name="adj" fmla="val 5754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86" name="Rounded Rectangle 140"/>
          <p:cNvSpPr/>
          <p:nvPr/>
        </p:nvSpPr>
        <p:spPr>
          <a:xfrm>
            <a:off x="7894638" y="2151063"/>
            <a:ext cx="1677988" cy="1704975"/>
          </a:xfrm>
          <a:prstGeom prst="roundRect">
            <a:avLst>
              <a:gd name="adj" fmla="val 5754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49170" name="Straight Connector 154"/>
          <p:cNvCxnSpPr/>
          <p:nvPr/>
        </p:nvCxnSpPr>
        <p:spPr>
          <a:xfrm>
            <a:off x="8056563" y="3937000"/>
            <a:ext cx="1354137" cy="0"/>
          </a:xfrm>
          <a:prstGeom prst="line">
            <a:avLst/>
          </a:prstGeom>
          <a:ln w="19050" cap="flat" cmpd="sng">
            <a:solidFill>
              <a:srgbClr val="FEFEF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Isosceles Triangle 155"/>
          <p:cNvSpPr/>
          <p:nvPr/>
        </p:nvSpPr>
        <p:spPr>
          <a:xfrm flipV="1">
            <a:off x="8616950" y="3937000"/>
            <a:ext cx="234950" cy="203200"/>
          </a:xfrm>
          <a:prstGeom prst="triangle">
            <a:avLst/>
          </a:prstGeom>
          <a:solidFill>
            <a:srgbClr val="FDFDF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49172" name="Straight Connector 152"/>
          <p:cNvCxnSpPr/>
          <p:nvPr/>
        </p:nvCxnSpPr>
        <p:spPr>
          <a:xfrm flipV="1">
            <a:off x="9805988" y="3933825"/>
            <a:ext cx="1354137" cy="0"/>
          </a:xfrm>
          <a:prstGeom prst="line">
            <a:avLst/>
          </a:prstGeom>
          <a:ln w="19050" cap="flat" cmpd="sng">
            <a:solidFill>
              <a:srgbClr val="FEFEF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Isosceles Triangle 153"/>
          <p:cNvSpPr/>
          <p:nvPr/>
        </p:nvSpPr>
        <p:spPr>
          <a:xfrm>
            <a:off x="10364788" y="3730625"/>
            <a:ext cx="234950" cy="203200"/>
          </a:xfrm>
          <a:prstGeom prst="triangle">
            <a:avLst/>
          </a:prstGeom>
          <a:solidFill>
            <a:srgbClr val="FDFDF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96" name="Rounded Rectangle 147"/>
          <p:cNvSpPr/>
          <p:nvPr/>
        </p:nvSpPr>
        <p:spPr>
          <a:xfrm flipV="1">
            <a:off x="9642475" y="4038600"/>
            <a:ext cx="1679575" cy="1706563"/>
          </a:xfrm>
          <a:prstGeom prst="roundRect">
            <a:avLst>
              <a:gd name="adj" fmla="val 5754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49175" name="Straight Connector 137"/>
          <p:cNvCxnSpPr/>
          <p:nvPr/>
        </p:nvCxnSpPr>
        <p:spPr>
          <a:xfrm>
            <a:off x="4559300" y="3260725"/>
            <a:ext cx="1354138" cy="0"/>
          </a:xfrm>
          <a:prstGeom prst="line">
            <a:avLst/>
          </a:prstGeom>
          <a:ln w="19050" cap="flat" cmpd="sng">
            <a:solidFill>
              <a:srgbClr val="FEFEF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Freeform 217"/>
          <p:cNvSpPr>
            <a:spLocks noChangeAspect="1" noEditPoints="1"/>
          </p:cNvSpPr>
          <p:nvPr/>
        </p:nvSpPr>
        <p:spPr bwMode="auto">
          <a:xfrm>
            <a:off x="4875213" y="2489200"/>
            <a:ext cx="722313" cy="542925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rgbClr val="FDFDF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49177" name="Straight Connector 129"/>
          <p:cNvCxnSpPr/>
          <p:nvPr/>
        </p:nvCxnSpPr>
        <p:spPr>
          <a:xfrm>
            <a:off x="6308725" y="5121275"/>
            <a:ext cx="1354138" cy="0"/>
          </a:xfrm>
          <a:prstGeom prst="line">
            <a:avLst/>
          </a:prstGeom>
          <a:ln w="19050" cap="flat" cmpd="sng">
            <a:solidFill>
              <a:srgbClr val="FEFEF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Freeform 52"/>
          <p:cNvSpPr>
            <a:spLocks noEditPoints="1"/>
          </p:cNvSpPr>
          <p:nvPr/>
        </p:nvSpPr>
        <p:spPr bwMode="auto">
          <a:xfrm>
            <a:off x="6692900" y="4311650"/>
            <a:ext cx="585788" cy="631825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rgbClr val="FDFDF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49179" name="Straight Connector 157"/>
          <p:cNvCxnSpPr/>
          <p:nvPr/>
        </p:nvCxnSpPr>
        <p:spPr>
          <a:xfrm>
            <a:off x="8056563" y="3260725"/>
            <a:ext cx="1354137" cy="0"/>
          </a:xfrm>
          <a:prstGeom prst="line">
            <a:avLst/>
          </a:prstGeom>
          <a:ln w="19050" cap="flat" cmpd="sng">
            <a:solidFill>
              <a:srgbClr val="FEFEF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Freeform 91"/>
          <p:cNvSpPr>
            <a:spLocks noEditPoints="1"/>
          </p:cNvSpPr>
          <p:nvPr/>
        </p:nvSpPr>
        <p:spPr bwMode="auto">
          <a:xfrm>
            <a:off x="8416925" y="2443163"/>
            <a:ext cx="633413" cy="635000"/>
          </a:xfrm>
          <a:custGeom>
            <a:avLst/>
            <a:gdLst/>
            <a:ahLst/>
            <a:cxnLst>
              <a:cxn ang="0">
                <a:pos x="0" y="31"/>
              </a:cxn>
              <a:cxn ang="0">
                <a:pos x="41" y="22"/>
              </a:cxn>
              <a:cxn ang="0">
                <a:pos x="45" y="20"/>
              </a:cxn>
              <a:cxn ang="0">
                <a:pos x="49" y="19"/>
              </a:cxn>
              <a:cxn ang="0">
                <a:pos x="48" y="17"/>
              </a:cxn>
              <a:cxn ang="0">
                <a:pos x="45" y="15"/>
              </a:cxn>
              <a:cxn ang="0">
                <a:pos x="43" y="15"/>
              </a:cxn>
              <a:cxn ang="0">
                <a:pos x="42" y="14"/>
              </a:cxn>
              <a:cxn ang="0">
                <a:pos x="38" y="12"/>
              </a:cxn>
              <a:cxn ang="0">
                <a:pos x="38" y="16"/>
              </a:cxn>
              <a:cxn ang="0">
                <a:pos x="37" y="19"/>
              </a:cxn>
              <a:cxn ang="0">
                <a:pos x="33" y="17"/>
              </a:cxn>
              <a:cxn ang="0">
                <a:pos x="29" y="15"/>
              </a:cxn>
              <a:cxn ang="0">
                <a:pos x="30" y="11"/>
              </a:cxn>
              <a:cxn ang="0">
                <a:pos x="35" y="10"/>
              </a:cxn>
              <a:cxn ang="0">
                <a:pos x="34" y="8"/>
              </a:cxn>
              <a:cxn ang="0">
                <a:pos x="31" y="9"/>
              </a:cxn>
              <a:cxn ang="0">
                <a:pos x="27" y="6"/>
              </a:cxn>
              <a:cxn ang="0">
                <a:pos x="28" y="9"/>
              </a:cxn>
              <a:cxn ang="0">
                <a:pos x="26" y="9"/>
              </a:cxn>
              <a:cxn ang="0">
                <a:pos x="23" y="7"/>
              </a:cxn>
              <a:cxn ang="0">
                <a:pos x="21" y="8"/>
              </a:cxn>
              <a:cxn ang="0">
                <a:pos x="23" y="9"/>
              </a:cxn>
              <a:cxn ang="0">
                <a:pos x="22" y="10"/>
              </a:cxn>
              <a:cxn ang="0">
                <a:pos x="10" y="18"/>
              </a:cxn>
              <a:cxn ang="0">
                <a:pos x="11" y="19"/>
              </a:cxn>
              <a:cxn ang="0">
                <a:pos x="13" y="22"/>
              </a:cxn>
              <a:cxn ang="0">
                <a:pos x="12" y="26"/>
              </a:cxn>
              <a:cxn ang="0">
                <a:pos x="15" y="30"/>
              </a:cxn>
              <a:cxn ang="0">
                <a:pos x="18" y="35"/>
              </a:cxn>
              <a:cxn ang="0">
                <a:pos x="19" y="37"/>
              </a:cxn>
              <a:cxn ang="0">
                <a:pos x="17" y="32"/>
              </a:cxn>
              <a:cxn ang="0">
                <a:pos x="21" y="37"/>
              </a:cxn>
              <a:cxn ang="0">
                <a:pos x="25" y="41"/>
              </a:cxn>
              <a:cxn ang="0">
                <a:pos x="30" y="44"/>
              </a:cxn>
              <a:cxn ang="0">
                <a:pos x="35" y="47"/>
              </a:cxn>
              <a:cxn ang="0">
                <a:pos x="36" y="47"/>
              </a:cxn>
              <a:cxn ang="0">
                <a:pos x="34" y="43"/>
              </a:cxn>
              <a:cxn ang="0">
                <a:pos x="32" y="42"/>
              </a:cxn>
              <a:cxn ang="0">
                <a:pos x="32" y="39"/>
              </a:cxn>
              <a:cxn ang="0">
                <a:pos x="28" y="41"/>
              </a:cxn>
              <a:cxn ang="0">
                <a:pos x="27" y="34"/>
              </a:cxn>
              <a:cxn ang="0">
                <a:pos x="30" y="34"/>
              </a:cxn>
              <a:cxn ang="0">
                <a:pos x="32" y="33"/>
              </a:cxn>
              <a:cxn ang="0">
                <a:pos x="35" y="34"/>
              </a:cxn>
              <a:cxn ang="0">
                <a:pos x="36" y="33"/>
              </a:cxn>
              <a:cxn ang="0">
                <a:pos x="38" y="29"/>
              </a:cxn>
              <a:cxn ang="0">
                <a:pos x="38" y="28"/>
              </a:cxn>
              <a:cxn ang="0">
                <a:pos x="41" y="26"/>
              </a:cxn>
              <a:cxn ang="0">
                <a:pos x="43" y="23"/>
              </a:cxn>
              <a:cxn ang="0">
                <a:pos x="44" y="22"/>
              </a:cxn>
              <a:cxn ang="0">
                <a:pos x="41" y="22"/>
              </a:cxn>
              <a:cxn ang="0">
                <a:pos x="48" y="48"/>
              </a:cxn>
              <a:cxn ang="0">
                <a:pos x="44" y="47"/>
              </a:cxn>
              <a:cxn ang="0">
                <a:pos x="41" y="47"/>
              </a:cxn>
              <a:cxn ang="0">
                <a:pos x="38" y="46"/>
              </a:cxn>
              <a:cxn ang="0">
                <a:pos x="37" y="50"/>
              </a:cxn>
              <a:cxn ang="0">
                <a:pos x="36" y="54"/>
              </a:cxn>
              <a:cxn ang="0">
                <a:pos x="50" y="49"/>
              </a:cxn>
            </a:cxnLst>
            <a:rect l="0" t="0" r="r" b="b"/>
            <a:pathLst>
              <a:path w="62" h="62">
                <a:moveTo>
                  <a:pt x="62" y="31"/>
                </a:moveTo>
                <a:cubicBezTo>
                  <a:pt x="62" y="48"/>
                  <a:pt x="48" y="62"/>
                  <a:pt x="31" y="62"/>
                </a:cubicBez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lose/>
                <a:moveTo>
                  <a:pt x="41" y="22"/>
                </a:moveTo>
                <a:cubicBezTo>
                  <a:pt x="42" y="22"/>
                  <a:pt x="42" y="21"/>
                  <a:pt x="42" y="21"/>
                </a:cubicBezTo>
                <a:cubicBezTo>
                  <a:pt x="42" y="21"/>
                  <a:pt x="42" y="21"/>
                  <a:pt x="43" y="21"/>
                </a:cubicBezTo>
                <a:cubicBezTo>
                  <a:pt x="43" y="20"/>
                  <a:pt x="44" y="20"/>
                  <a:pt x="45" y="20"/>
                </a:cubicBezTo>
                <a:cubicBezTo>
                  <a:pt x="46" y="20"/>
                  <a:pt x="46" y="20"/>
                  <a:pt x="47" y="21"/>
                </a:cubicBezTo>
                <a:cubicBezTo>
                  <a:pt x="47" y="20"/>
                  <a:pt x="48" y="20"/>
                  <a:pt x="48" y="20"/>
                </a:cubicBezTo>
                <a:cubicBezTo>
                  <a:pt x="48" y="19"/>
                  <a:pt x="49" y="19"/>
                  <a:pt x="49" y="19"/>
                </a:cubicBezTo>
                <a:cubicBezTo>
                  <a:pt x="49" y="19"/>
                  <a:pt x="49" y="18"/>
                  <a:pt x="49" y="18"/>
                </a:cubicBezTo>
                <a:cubicBezTo>
                  <a:pt x="49" y="18"/>
                  <a:pt x="48" y="18"/>
                  <a:pt x="48" y="17"/>
                </a:cubicBezTo>
                <a:cubicBezTo>
                  <a:pt x="48" y="17"/>
                  <a:pt x="48" y="17"/>
                  <a:pt x="48" y="17"/>
                </a:cubicBezTo>
                <a:cubicBezTo>
                  <a:pt x="48" y="17"/>
                  <a:pt x="47" y="17"/>
                  <a:pt x="47" y="17"/>
                </a:cubicBezTo>
                <a:cubicBezTo>
                  <a:pt x="46" y="17"/>
                  <a:pt x="46" y="16"/>
                  <a:pt x="46" y="16"/>
                </a:cubicBezTo>
                <a:cubicBezTo>
                  <a:pt x="46" y="15"/>
                  <a:pt x="45" y="15"/>
                  <a:pt x="45" y="15"/>
                </a:cubicBezTo>
                <a:cubicBezTo>
                  <a:pt x="45" y="15"/>
                  <a:pt x="45" y="14"/>
                  <a:pt x="45" y="14"/>
                </a:cubicBezTo>
                <a:cubicBezTo>
                  <a:pt x="44" y="14"/>
                  <a:pt x="44" y="15"/>
                  <a:pt x="44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2" y="15"/>
                </a:cubicBezTo>
                <a:cubicBezTo>
                  <a:pt x="43" y="15"/>
                  <a:pt x="42" y="15"/>
                  <a:pt x="42" y="15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3"/>
                  <a:pt x="41" y="13"/>
                  <a:pt x="40" y="13"/>
                </a:cubicBezTo>
                <a:cubicBezTo>
                  <a:pt x="40" y="12"/>
                  <a:pt x="38" y="12"/>
                  <a:pt x="38" y="12"/>
                </a:cubicBezTo>
                <a:cubicBezTo>
                  <a:pt x="37" y="13"/>
                  <a:pt x="38" y="13"/>
                  <a:pt x="38" y="14"/>
                </a:cubicBezTo>
                <a:cubicBezTo>
                  <a:pt x="38" y="14"/>
                  <a:pt x="37" y="14"/>
                  <a:pt x="37" y="15"/>
                </a:cubicBezTo>
                <a:cubicBezTo>
                  <a:pt x="37" y="15"/>
                  <a:pt x="38" y="15"/>
                  <a:pt x="38" y="16"/>
                </a:cubicBezTo>
                <a:cubicBezTo>
                  <a:pt x="38" y="17"/>
                  <a:pt x="37" y="17"/>
                  <a:pt x="37" y="17"/>
                </a:cubicBezTo>
                <a:cubicBezTo>
                  <a:pt x="37" y="18"/>
                  <a:pt x="37" y="18"/>
                  <a:pt x="37" y="19"/>
                </a:cubicBezTo>
                <a:cubicBezTo>
                  <a:pt x="38" y="19"/>
                  <a:pt x="37" y="19"/>
                  <a:pt x="37" y="19"/>
                </a:cubicBezTo>
                <a:cubicBezTo>
                  <a:pt x="36" y="20"/>
                  <a:pt x="35" y="19"/>
                  <a:pt x="35" y="18"/>
                </a:cubicBezTo>
                <a:cubicBezTo>
                  <a:pt x="35" y="18"/>
                  <a:pt x="35" y="17"/>
                  <a:pt x="34" y="17"/>
                </a:cubicBezTo>
                <a:cubicBezTo>
                  <a:pt x="34" y="17"/>
                  <a:pt x="33" y="17"/>
                  <a:pt x="33" y="17"/>
                </a:cubicBezTo>
                <a:cubicBezTo>
                  <a:pt x="33" y="16"/>
                  <a:pt x="32" y="16"/>
                  <a:pt x="32" y="16"/>
                </a:cubicBezTo>
                <a:cubicBezTo>
                  <a:pt x="31" y="16"/>
                  <a:pt x="30" y="16"/>
                  <a:pt x="29" y="16"/>
                </a:cubicBezTo>
                <a:cubicBezTo>
                  <a:pt x="30" y="16"/>
                  <a:pt x="29" y="15"/>
                  <a:pt x="29" y="15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2"/>
                  <a:pt x="30" y="11"/>
                  <a:pt x="30" y="11"/>
                </a:cubicBezTo>
                <a:cubicBezTo>
                  <a:pt x="31" y="12"/>
                  <a:pt x="31" y="12"/>
                  <a:pt x="32" y="11"/>
                </a:cubicBezTo>
                <a:cubicBezTo>
                  <a:pt x="32" y="11"/>
                  <a:pt x="32" y="10"/>
                  <a:pt x="33" y="10"/>
                </a:cubicBezTo>
                <a:cubicBezTo>
                  <a:pt x="33" y="9"/>
                  <a:pt x="34" y="10"/>
                  <a:pt x="35" y="10"/>
                </a:cubicBezTo>
                <a:cubicBezTo>
                  <a:pt x="35" y="10"/>
                  <a:pt x="35" y="9"/>
                  <a:pt x="35" y="9"/>
                </a:cubicBezTo>
                <a:cubicBezTo>
                  <a:pt x="35" y="9"/>
                  <a:pt x="35" y="8"/>
                  <a:pt x="35" y="8"/>
                </a:cubicBezTo>
                <a:cubicBezTo>
                  <a:pt x="34" y="7"/>
                  <a:pt x="33" y="8"/>
                  <a:pt x="34" y="8"/>
                </a:cubicBezTo>
                <a:cubicBezTo>
                  <a:pt x="34" y="8"/>
                  <a:pt x="33" y="10"/>
                  <a:pt x="32" y="9"/>
                </a:cubicBezTo>
                <a:cubicBezTo>
                  <a:pt x="32" y="9"/>
                  <a:pt x="32" y="8"/>
                  <a:pt x="31" y="8"/>
                </a:cubicBezTo>
                <a:cubicBezTo>
                  <a:pt x="31" y="8"/>
                  <a:pt x="31" y="8"/>
                  <a:pt x="31" y="9"/>
                </a:cubicBezTo>
                <a:cubicBezTo>
                  <a:pt x="31" y="8"/>
                  <a:pt x="30" y="8"/>
                  <a:pt x="29" y="8"/>
                </a:cubicBezTo>
                <a:cubicBezTo>
                  <a:pt x="30" y="7"/>
                  <a:pt x="29" y="7"/>
                  <a:pt x="29" y="7"/>
                </a:cubicBezTo>
                <a:cubicBezTo>
                  <a:pt x="29" y="6"/>
                  <a:pt x="28" y="6"/>
                  <a:pt x="27" y="6"/>
                </a:cubicBezTo>
                <a:cubicBezTo>
                  <a:pt x="27" y="7"/>
                  <a:pt x="28" y="8"/>
                  <a:pt x="29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28" y="9"/>
                  <a:pt x="28" y="9"/>
                </a:cubicBezTo>
                <a:cubicBezTo>
                  <a:pt x="28" y="9"/>
                  <a:pt x="28" y="10"/>
                  <a:pt x="28" y="10"/>
                </a:cubicBezTo>
                <a:cubicBezTo>
                  <a:pt x="27" y="10"/>
                  <a:pt x="27" y="9"/>
                  <a:pt x="27" y="9"/>
                </a:cubicBezTo>
                <a:cubicBezTo>
                  <a:pt x="28" y="9"/>
                  <a:pt x="26" y="9"/>
                  <a:pt x="26" y="9"/>
                </a:cubicBezTo>
                <a:cubicBezTo>
                  <a:pt x="25" y="9"/>
                  <a:pt x="24" y="9"/>
                  <a:pt x="24" y="9"/>
                </a:cubicBezTo>
                <a:cubicBezTo>
                  <a:pt x="24" y="8"/>
                  <a:pt x="24" y="7"/>
                  <a:pt x="24" y="8"/>
                </a:cubicBezTo>
                <a:cubicBezTo>
                  <a:pt x="24" y="7"/>
                  <a:pt x="23" y="7"/>
                  <a:pt x="23" y="7"/>
                </a:cubicBezTo>
                <a:cubicBezTo>
                  <a:pt x="22" y="7"/>
                  <a:pt x="21" y="8"/>
                  <a:pt x="19" y="9"/>
                </a:cubicBezTo>
                <a:cubicBezTo>
                  <a:pt x="19" y="9"/>
                  <a:pt x="20" y="9"/>
                  <a:pt x="20" y="9"/>
                </a:cubicBezTo>
                <a:cubicBezTo>
                  <a:pt x="20" y="8"/>
                  <a:pt x="20" y="8"/>
                  <a:pt x="21" y="8"/>
                </a:cubicBezTo>
                <a:cubicBezTo>
                  <a:pt x="21" y="8"/>
                  <a:pt x="22" y="7"/>
                  <a:pt x="22" y="8"/>
                </a:cubicBezTo>
                <a:cubicBezTo>
                  <a:pt x="22" y="8"/>
                  <a:pt x="23" y="8"/>
                  <a:pt x="23" y="8"/>
                </a:cubicBezTo>
                <a:cubicBezTo>
                  <a:pt x="23" y="8"/>
                  <a:pt x="23" y="8"/>
                  <a:pt x="23" y="9"/>
                </a:cubicBezTo>
                <a:cubicBezTo>
                  <a:pt x="23" y="8"/>
                  <a:pt x="23" y="9"/>
                  <a:pt x="22" y="9"/>
                </a:cubicBezTo>
                <a:cubicBezTo>
                  <a:pt x="22" y="9"/>
                  <a:pt x="21" y="9"/>
                  <a:pt x="21" y="9"/>
                </a:cubicBezTo>
                <a:cubicBezTo>
                  <a:pt x="21" y="9"/>
                  <a:pt x="22" y="10"/>
                  <a:pt x="22" y="10"/>
                </a:cubicBez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19" y="9"/>
                  <a:pt x="19" y="9"/>
                </a:cubicBezTo>
                <a:cubicBezTo>
                  <a:pt x="15" y="11"/>
                  <a:pt x="12" y="14"/>
                  <a:pt x="10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8"/>
                  <a:pt x="10" y="19"/>
                  <a:pt x="11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19"/>
                  <a:pt x="13" y="20"/>
                  <a:pt x="13" y="21"/>
                </a:cubicBezTo>
                <a:cubicBezTo>
                  <a:pt x="13" y="21"/>
                  <a:pt x="13" y="21"/>
                  <a:pt x="14" y="21"/>
                </a:cubicBezTo>
                <a:cubicBezTo>
                  <a:pt x="14" y="22"/>
                  <a:pt x="13" y="22"/>
                  <a:pt x="13" y="22"/>
                </a:cubicBezTo>
                <a:cubicBezTo>
                  <a:pt x="13" y="22"/>
                  <a:pt x="12" y="21"/>
                  <a:pt x="12" y="22"/>
                </a:cubicBezTo>
                <a:cubicBezTo>
                  <a:pt x="12" y="22"/>
                  <a:pt x="12" y="23"/>
                  <a:pt x="13" y="23"/>
                </a:cubicBezTo>
                <a:cubicBezTo>
                  <a:pt x="12" y="23"/>
                  <a:pt x="12" y="25"/>
                  <a:pt x="12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3" y="28"/>
                  <a:pt x="13" y="28"/>
                </a:cubicBezTo>
                <a:cubicBezTo>
                  <a:pt x="13" y="28"/>
                  <a:pt x="14" y="30"/>
                  <a:pt x="15" y="30"/>
                </a:cubicBezTo>
                <a:cubicBezTo>
                  <a:pt x="15" y="30"/>
                  <a:pt x="16" y="31"/>
                  <a:pt x="16" y="31"/>
                </a:cubicBezTo>
                <a:cubicBezTo>
                  <a:pt x="17" y="32"/>
                  <a:pt x="17" y="33"/>
                  <a:pt x="17" y="33"/>
                </a:cubicBezTo>
                <a:cubicBezTo>
                  <a:pt x="17" y="34"/>
                  <a:pt x="18" y="34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9" y="35"/>
                  <a:pt x="19" y="36"/>
                </a:cubicBezTo>
                <a:cubicBezTo>
                  <a:pt x="19" y="36"/>
                  <a:pt x="19" y="37"/>
                  <a:pt x="19" y="37"/>
                </a:cubicBezTo>
                <a:cubicBezTo>
                  <a:pt x="20" y="36"/>
                  <a:pt x="19" y="35"/>
                  <a:pt x="18" y="34"/>
                </a:cubicBezTo>
                <a:cubicBezTo>
                  <a:pt x="18" y="34"/>
                  <a:pt x="18" y="34"/>
                  <a:pt x="18" y="33"/>
                </a:cubicBezTo>
                <a:cubicBezTo>
                  <a:pt x="18" y="33"/>
                  <a:pt x="18" y="32"/>
                  <a:pt x="17" y="32"/>
                </a:cubicBezTo>
                <a:cubicBezTo>
                  <a:pt x="18" y="32"/>
                  <a:pt x="18" y="32"/>
                  <a:pt x="18" y="33"/>
                </a:cubicBezTo>
                <a:cubicBezTo>
                  <a:pt x="18" y="33"/>
                  <a:pt x="20" y="35"/>
                  <a:pt x="20" y="35"/>
                </a:cubicBezTo>
                <a:cubicBezTo>
                  <a:pt x="20" y="35"/>
                  <a:pt x="21" y="37"/>
                  <a:pt x="21" y="37"/>
                </a:cubicBezTo>
                <a:cubicBezTo>
                  <a:pt x="21" y="37"/>
                  <a:pt x="22" y="37"/>
                  <a:pt x="22" y="38"/>
                </a:cubicBezTo>
                <a:cubicBezTo>
                  <a:pt x="22" y="38"/>
                  <a:pt x="22" y="39"/>
                  <a:pt x="23" y="40"/>
                </a:cubicBezTo>
                <a:cubicBezTo>
                  <a:pt x="23" y="41"/>
                  <a:pt x="24" y="41"/>
                  <a:pt x="25" y="41"/>
                </a:cubicBezTo>
                <a:cubicBezTo>
                  <a:pt x="25" y="42"/>
                  <a:pt x="26" y="42"/>
                  <a:pt x="26" y="42"/>
                </a:cubicBezTo>
                <a:cubicBezTo>
                  <a:pt x="27" y="43"/>
                  <a:pt x="27" y="42"/>
                  <a:pt x="28" y="42"/>
                </a:cubicBezTo>
                <a:cubicBezTo>
                  <a:pt x="29" y="42"/>
                  <a:pt x="29" y="43"/>
                  <a:pt x="30" y="44"/>
                </a:cubicBezTo>
                <a:cubicBezTo>
                  <a:pt x="31" y="44"/>
                  <a:pt x="32" y="44"/>
                  <a:pt x="32" y="44"/>
                </a:cubicBezTo>
                <a:cubicBezTo>
                  <a:pt x="32" y="44"/>
                  <a:pt x="33" y="46"/>
                  <a:pt x="33" y="46"/>
                </a:cubicBezTo>
                <a:cubicBezTo>
                  <a:pt x="34" y="46"/>
                  <a:pt x="34" y="47"/>
                  <a:pt x="35" y="47"/>
                </a:cubicBezTo>
                <a:cubicBezTo>
                  <a:pt x="35" y="47"/>
                  <a:pt x="35" y="47"/>
                  <a:pt x="35" y="47"/>
                </a:cubicBezTo>
                <a:cubicBezTo>
                  <a:pt x="35" y="47"/>
                  <a:pt x="36" y="48"/>
                  <a:pt x="36" y="48"/>
                </a:cubicBezTo>
                <a:cubicBezTo>
                  <a:pt x="36" y="48"/>
                  <a:pt x="36" y="47"/>
                  <a:pt x="36" y="47"/>
                </a:cubicBezTo>
                <a:cubicBezTo>
                  <a:pt x="36" y="47"/>
                  <a:pt x="35" y="47"/>
                  <a:pt x="34" y="46"/>
                </a:cubicBezTo>
                <a:cubicBezTo>
                  <a:pt x="34" y="46"/>
                  <a:pt x="34" y="45"/>
                  <a:pt x="34" y="45"/>
                </a:cubicBezTo>
                <a:cubicBezTo>
                  <a:pt x="35" y="45"/>
                  <a:pt x="35" y="44"/>
                  <a:pt x="34" y="43"/>
                </a:cubicBezTo>
                <a:cubicBezTo>
                  <a:pt x="34" y="43"/>
                  <a:pt x="34" y="43"/>
                  <a:pt x="34" y="42"/>
                </a:cubicBezTo>
                <a:cubicBezTo>
                  <a:pt x="33" y="43"/>
                  <a:pt x="33" y="42"/>
                  <a:pt x="32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42"/>
                  <a:pt x="32" y="43"/>
                  <a:pt x="32" y="42"/>
                </a:cubicBezTo>
                <a:cubicBezTo>
                  <a:pt x="32" y="42"/>
                  <a:pt x="32" y="41"/>
                  <a:pt x="32" y="41"/>
                </a:cubicBezTo>
                <a:cubicBezTo>
                  <a:pt x="32" y="40"/>
                  <a:pt x="33" y="39"/>
                  <a:pt x="32" y="39"/>
                </a:cubicBezTo>
                <a:cubicBezTo>
                  <a:pt x="31" y="39"/>
                  <a:pt x="31" y="39"/>
                  <a:pt x="31" y="40"/>
                </a:cubicBezTo>
                <a:cubicBezTo>
                  <a:pt x="30" y="40"/>
                  <a:pt x="30" y="40"/>
                  <a:pt x="30" y="41"/>
                </a:cubicBezTo>
                <a:cubicBezTo>
                  <a:pt x="30" y="41"/>
                  <a:pt x="28" y="41"/>
                  <a:pt x="28" y="41"/>
                </a:cubicBezTo>
                <a:cubicBezTo>
                  <a:pt x="27" y="40"/>
                  <a:pt x="27" y="39"/>
                  <a:pt x="27" y="38"/>
                </a:cubicBezTo>
                <a:cubicBezTo>
                  <a:pt x="27" y="37"/>
                  <a:pt x="27" y="36"/>
                  <a:pt x="27" y="35"/>
                </a:cubicBezTo>
                <a:cubicBezTo>
                  <a:pt x="27" y="35"/>
                  <a:pt x="27" y="34"/>
                  <a:pt x="27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9" y="33"/>
                  <a:pt x="30" y="34"/>
                </a:cubicBezTo>
                <a:cubicBezTo>
                  <a:pt x="30" y="34"/>
                  <a:pt x="31" y="34"/>
                  <a:pt x="31" y="33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3"/>
                  <a:pt x="31" y="33"/>
                  <a:pt x="32" y="33"/>
                </a:cubicBezTo>
                <a:cubicBezTo>
                  <a:pt x="32" y="33"/>
                  <a:pt x="33" y="33"/>
                  <a:pt x="33" y="33"/>
                </a:cubicBezTo>
                <a:cubicBezTo>
                  <a:pt x="34" y="34"/>
                  <a:pt x="34" y="34"/>
                  <a:pt x="34" y="33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5"/>
                  <a:pt x="35" y="36"/>
                  <a:pt x="36" y="36"/>
                </a:cubicBezTo>
                <a:cubicBezTo>
                  <a:pt x="36" y="37"/>
                  <a:pt x="36" y="35"/>
                  <a:pt x="36" y="35"/>
                </a:cubicBezTo>
                <a:cubicBezTo>
                  <a:pt x="36" y="35"/>
                  <a:pt x="36" y="33"/>
                  <a:pt x="36" y="33"/>
                </a:cubicBezTo>
                <a:cubicBezTo>
                  <a:pt x="35" y="33"/>
                  <a:pt x="35" y="32"/>
                  <a:pt x="36" y="31"/>
                </a:cubicBezTo>
                <a:cubicBezTo>
                  <a:pt x="36" y="31"/>
                  <a:pt x="37" y="31"/>
                  <a:pt x="37" y="31"/>
                </a:cubicBezTo>
                <a:cubicBezTo>
                  <a:pt x="38" y="30"/>
                  <a:pt x="38" y="30"/>
                  <a:pt x="38" y="29"/>
                </a:cubicBezTo>
                <a:cubicBezTo>
                  <a:pt x="38" y="29"/>
                  <a:pt x="38" y="29"/>
                  <a:pt x="38" y="29"/>
                </a:cubicBezTo>
                <a:cubicBezTo>
                  <a:pt x="38" y="29"/>
                  <a:pt x="38" y="28"/>
                  <a:pt x="38" y="29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8" y="27"/>
                  <a:pt x="38" y="27"/>
                </a:cubicBezTo>
                <a:cubicBezTo>
                  <a:pt x="39" y="28"/>
                  <a:pt x="40" y="27"/>
                  <a:pt x="39" y="26"/>
                </a:cubicBezTo>
                <a:cubicBezTo>
                  <a:pt x="40" y="26"/>
                  <a:pt x="41" y="26"/>
                  <a:pt x="41" y="26"/>
                </a:cubicBezTo>
                <a:cubicBezTo>
                  <a:pt x="41" y="26"/>
                  <a:pt x="41" y="25"/>
                  <a:pt x="41" y="25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4"/>
                  <a:pt x="43" y="24"/>
                  <a:pt x="43" y="23"/>
                </a:cubicBezTo>
                <a:cubicBezTo>
                  <a:pt x="44" y="24"/>
                  <a:pt x="45" y="23"/>
                  <a:pt x="44" y="22"/>
                </a:cubicBezTo>
                <a:cubicBezTo>
                  <a:pt x="44" y="22"/>
                  <a:pt x="44" y="22"/>
                  <a:pt x="43" y="22"/>
                </a:cubicBezTo>
                <a:cubicBezTo>
                  <a:pt x="44" y="22"/>
                  <a:pt x="44" y="22"/>
                  <a:pt x="44" y="22"/>
                </a:cubicBezTo>
                <a:cubicBezTo>
                  <a:pt x="45" y="21"/>
                  <a:pt x="44" y="21"/>
                  <a:pt x="44" y="21"/>
                </a:cubicBezTo>
                <a:cubicBezTo>
                  <a:pt x="43" y="21"/>
                  <a:pt x="43" y="21"/>
                  <a:pt x="42" y="21"/>
                </a:cubicBezTo>
                <a:cubicBezTo>
                  <a:pt x="42" y="22"/>
                  <a:pt x="42" y="22"/>
                  <a:pt x="41" y="22"/>
                </a:cubicBezTo>
                <a:close/>
                <a:moveTo>
                  <a:pt x="50" y="49"/>
                </a:moveTo>
                <a:cubicBezTo>
                  <a:pt x="50" y="49"/>
                  <a:pt x="49" y="49"/>
                  <a:pt x="49" y="49"/>
                </a:cubicBezTo>
                <a:cubicBezTo>
                  <a:pt x="49" y="49"/>
                  <a:pt x="48" y="48"/>
                  <a:pt x="48" y="48"/>
                </a:cubicBezTo>
                <a:cubicBezTo>
                  <a:pt x="48" y="48"/>
                  <a:pt x="47" y="47"/>
                  <a:pt x="47" y="47"/>
                </a:cubicBezTo>
                <a:cubicBezTo>
                  <a:pt x="46" y="46"/>
                  <a:pt x="46" y="46"/>
                  <a:pt x="45" y="46"/>
                </a:cubicBezTo>
                <a:cubicBezTo>
                  <a:pt x="45" y="46"/>
                  <a:pt x="44" y="47"/>
                  <a:pt x="44" y="47"/>
                </a:cubicBezTo>
                <a:cubicBezTo>
                  <a:pt x="44" y="46"/>
                  <a:pt x="43" y="46"/>
                  <a:pt x="43" y="46"/>
                </a:cubicBezTo>
                <a:cubicBezTo>
                  <a:pt x="42" y="46"/>
                  <a:pt x="42" y="45"/>
                  <a:pt x="41" y="46"/>
                </a:cubicBezTo>
                <a:cubicBezTo>
                  <a:pt x="41" y="46"/>
                  <a:pt x="41" y="46"/>
                  <a:pt x="41" y="47"/>
                </a:cubicBezTo>
                <a:cubicBezTo>
                  <a:pt x="40" y="46"/>
                  <a:pt x="41" y="46"/>
                  <a:pt x="41" y="45"/>
                </a:cubicBezTo>
                <a:cubicBezTo>
                  <a:pt x="40" y="45"/>
                  <a:pt x="39" y="46"/>
                  <a:pt x="39" y="46"/>
                </a:cubicBezTo>
                <a:cubicBezTo>
                  <a:pt x="39" y="46"/>
                  <a:pt x="39" y="46"/>
                  <a:pt x="38" y="46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7" y="47"/>
                  <a:pt x="37" y="47"/>
                </a:cubicBezTo>
                <a:cubicBezTo>
                  <a:pt x="37" y="48"/>
                  <a:pt x="37" y="49"/>
                  <a:pt x="37" y="50"/>
                </a:cubicBezTo>
                <a:cubicBezTo>
                  <a:pt x="38" y="50"/>
                  <a:pt x="37" y="51"/>
                  <a:pt x="37" y="52"/>
                </a:cubicBezTo>
                <a:cubicBezTo>
                  <a:pt x="37" y="52"/>
                  <a:pt x="36" y="53"/>
                  <a:pt x="36" y="53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5"/>
                  <a:pt x="36" y="55"/>
                  <a:pt x="36" y="56"/>
                </a:cubicBezTo>
                <a:cubicBezTo>
                  <a:pt x="36" y="56"/>
                  <a:pt x="36" y="56"/>
                  <a:pt x="36" y="57"/>
                </a:cubicBezTo>
                <a:cubicBezTo>
                  <a:pt x="41" y="56"/>
                  <a:pt x="46" y="53"/>
                  <a:pt x="50" y="49"/>
                </a:cubicBezTo>
                <a:close/>
              </a:path>
            </a:pathLst>
          </a:custGeom>
          <a:solidFill>
            <a:srgbClr val="FDFDF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49181" name="Straight Connector 149"/>
          <p:cNvCxnSpPr/>
          <p:nvPr/>
        </p:nvCxnSpPr>
        <p:spPr>
          <a:xfrm>
            <a:off x="9805988" y="5121275"/>
            <a:ext cx="1354137" cy="0"/>
          </a:xfrm>
          <a:prstGeom prst="line">
            <a:avLst/>
          </a:prstGeom>
          <a:ln w="19050" cap="flat" cmpd="sng">
            <a:solidFill>
              <a:srgbClr val="FEFEF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Freeform 22"/>
          <p:cNvSpPr>
            <a:spLocks noChangeAspect="1" noEditPoints="1"/>
          </p:cNvSpPr>
          <p:nvPr/>
        </p:nvSpPr>
        <p:spPr bwMode="auto">
          <a:xfrm>
            <a:off x="10126663" y="4316413"/>
            <a:ext cx="712788" cy="622300"/>
          </a:xfrm>
          <a:custGeom>
            <a:avLst/>
            <a:gdLst/>
            <a:ahLst/>
            <a:cxnLst>
              <a:cxn ang="0">
                <a:pos x="68" y="24"/>
              </a:cxn>
              <a:cxn ang="0">
                <a:pos x="64" y="29"/>
              </a:cxn>
              <a:cxn ang="0">
                <a:pos x="64" y="43"/>
              </a:cxn>
              <a:cxn ang="0">
                <a:pos x="59" y="48"/>
              </a:cxn>
              <a:cxn ang="0">
                <a:pos x="28" y="34"/>
              </a:cxn>
              <a:cxn ang="0">
                <a:pos x="25" y="44"/>
              </a:cxn>
              <a:cxn ang="0">
                <a:pos x="30" y="54"/>
              </a:cxn>
              <a:cxn ang="0">
                <a:pos x="14" y="56"/>
              </a:cxn>
              <a:cxn ang="0">
                <a:pos x="11" y="34"/>
              </a:cxn>
              <a:cxn ang="0">
                <a:pos x="7" y="34"/>
              </a:cxn>
              <a:cxn ang="0">
                <a:pos x="0" y="27"/>
              </a:cxn>
              <a:cxn ang="0">
                <a:pos x="0" y="20"/>
              </a:cxn>
              <a:cxn ang="0">
                <a:pos x="7" y="14"/>
              </a:cxn>
              <a:cxn ang="0">
                <a:pos x="25" y="14"/>
              </a:cxn>
              <a:cxn ang="0">
                <a:pos x="59" y="0"/>
              </a:cxn>
              <a:cxn ang="0">
                <a:pos x="64" y="4"/>
              </a:cxn>
              <a:cxn ang="0">
                <a:pos x="64" y="19"/>
              </a:cxn>
              <a:cxn ang="0">
                <a:pos x="68" y="24"/>
              </a:cxn>
              <a:cxn ang="0">
                <a:pos x="59" y="6"/>
              </a:cxn>
              <a:cxn ang="0">
                <a:pos x="30" y="19"/>
              </a:cxn>
              <a:cxn ang="0">
                <a:pos x="30" y="29"/>
              </a:cxn>
              <a:cxn ang="0">
                <a:pos x="59" y="42"/>
              </a:cxn>
              <a:cxn ang="0">
                <a:pos x="59" y="6"/>
              </a:cxn>
            </a:cxnLst>
            <a:rect l="0" t="0" r="r" b="b"/>
            <a:pathLst>
              <a:path w="68" h="59">
                <a:moveTo>
                  <a:pt x="68" y="24"/>
                </a:moveTo>
                <a:cubicBezTo>
                  <a:pt x="68" y="27"/>
                  <a:pt x="66" y="29"/>
                  <a:pt x="64" y="29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6"/>
                  <a:pt x="61" y="48"/>
                  <a:pt x="59" y="48"/>
                </a:cubicBezTo>
                <a:cubicBezTo>
                  <a:pt x="52" y="43"/>
                  <a:pt x="41" y="35"/>
                  <a:pt x="28" y="34"/>
                </a:cubicBezTo>
                <a:cubicBezTo>
                  <a:pt x="23" y="35"/>
                  <a:pt x="22" y="41"/>
                  <a:pt x="25" y="44"/>
                </a:cubicBezTo>
                <a:cubicBezTo>
                  <a:pt x="22" y="48"/>
                  <a:pt x="26" y="51"/>
                  <a:pt x="30" y="54"/>
                </a:cubicBezTo>
                <a:cubicBezTo>
                  <a:pt x="27" y="59"/>
                  <a:pt x="17" y="59"/>
                  <a:pt x="14" y="56"/>
                </a:cubicBezTo>
                <a:cubicBezTo>
                  <a:pt x="12" y="49"/>
                  <a:pt x="8" y="42"/>
                  <a:pt x="11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3" y="34"/>
                  <a:pt x="0" y="31"/>
                  <a:pt x="0" y="27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7"/>
                  <a:pt x="3" y="14"/>
                  <a:pt x="7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39" y="14"/>
                  <a:pt x="51" y="6"/>
                  <a:pt x="59" y="0"/>
                </a:cubicBezTo>
                <a:cubicBezTo>
                  <a:pt x="61" y="0"/>
                  <a:pt x="64" y="2"/>
                  <a:pt x="64" y="4"/>
                </a:cubicBezTo>
                <a:cubicBezTo>
                  <a:pt x="64" y="19"/>
                  <a:pt x="64" y="19"/>
                  <a:pt x="64" y="19"/>
                </a:cubicBezTo>
                <a:cubicBezTo>
                  <a:pt x="66" y="19"/>
                  <a:pt x="68" y="21"/>
                  <a:pt x="68" y="24"/>
                </a:cubicBezTo>
                <a:close/>
                <a:moveTo>
                  <a:pt x="59" y="6"/>
                </a:moveTo>
                <a:cubicBezTo>
                  <a:pt x="49" y="13"/>
                  <a:pt x="39" y="18"/>
                  <a:pt x="30" y="19"/>
                </a:cubicBezTo>
                <a:cubicBezTo>
                  <a:pt x="30" y="29"/>
                  <a:pt x="30" y="29"/>
                  <a:pt x="30" y="29"/>
                </a:cubicBezTo>
                <a:cubicBezTo>
                  <a:pt x="39" y="30"/>
                  <a:pt x="49" y="34"/>
                  <a:pt x="59" y="42"/>
                </a:cubicBezTo>
                <a:lnTo>
                  <a:pt x="59" y="6"/>
                </a:lnTo>
                <a:close/>
              </a:path>
            </a:pathLst>
          </a:custGeom>
          <a:solidFill>
            <a:srgbClr val="FDFDF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49189" name="TextBox 13"/>
          <p:cNvSpPr txBox="1"/>
          <p:nvPr/>
        </p:nvSpPr>
        <p:spPr>
          <a:xfrm>
            <a:off x="2647950" y="2554288"/>
            <a:ext cx="1679575" cy="8845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algn="ctr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Managed repeated &amp; messy data efficiently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190" name="TextBox 13"/>
          <p:cNvSpPr txBox="1"/>
          <p:nvPr/>
        </p:nvSpPr>
        <p:spPr>
          <a:xfrm>
            <a:off x="6166803" y="2381568"/>
            <a:ext cx="1681162" cy="147447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algn="ctr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Built end-to-end ETL workflows (Extract → Transform → Load)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191" name="TextBox 13"/>
          <p:cNvSpPr txBox="1"/>
          <p:nvPr/>
        </p:nvSpPr>
        <p:spPr>
          <a:xfrm>
            <a:off x="9718675" y="2554288"/>
            <a:ext cx="1670050" cy="11798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algn="ctr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Improved analytical &amp; problem-solving mindset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192" name="TextBox 13"/>
          <p:cNvSpPr txBox="1"/>
          <p:nvPr/>
        </p:nvSpPr>
        <p:spPr>
          <a:xfrm>
            <a:off x="898525" y="4483100"/>
            <a:ext cx="1646238" cy="11798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algn="ctr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Hands-on experience with Power Query transformations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193" name="TextBox 13"/>
          <p:cNvSpPr txBox="1"/>
          <p:nvPr/>
        </p:nvSpPr>
        <p:spPr>
          <a:xfrm>
            <a:off x="4397375" y="4483100"/>
            <a:ext cx="1679575" cy="11798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algn="ctr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Understood aggregation, grouping, and text combining logic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194" name="TextBox 13"/>
          <p:cNvSpPr txBox="1"/>
          <p:nvPr/>
        </p:nvSpPr>
        <p:spPr>
          <a:xfrm>
            <a:off x="7894638" y="4483100"/>
            <a:ext cx="1679575" cy="8845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algn="ctr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Strengthened Excel-based data analysis approach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文本框 97"/>
          <p:cNvSpPr txBox="1"/>
          <p:nvPr/>
        </p:nvSpPr>
        <p:spPr>
          <a:xfrm>
            <a:off x="644525" y="231140"/>
            <a:ext cx="536511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Learning Outcomes from This Project</a:t>
            </a:r>
            <a:endParaRPr lang="en-US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" name="AutoShape 2"/>
          <p:cNvSpPr/>
          <p:nvPr/>
        </p:nvSpPr>
        <p:spPr bwMode="auto">
          <a:xfrm>
            <a:off x="0" y="1062038"/>
            <a:ext cx="1030288" cy="1487488"/>
          </a:xfrm>
          <a:custGeom>
            <a:avLst/>
            <a:gdLst>
              <a:gd name="T0" fmla="*/ 387252 w 21600"/>
              <a:gd name="T1" fmla="*/ 558999 h 21600"/>
              <a:gd name="T2" fmla="*/ 387252 w 21600"/>
              <a:gd name="T3" fmla="*/ 558999 h 21600"/>
              <a:gd name="T4" fmla="*/ 387252 w 21600"/>
              <a:gd name="T5" fmla="*/ 558999 h 21600"/>
              <a:gd name="T6" fmla="*/ 387252 w 21600"/>
              <a:gd name="T7" fmla="*/ 55899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416" y="21600"/>
                </a:moveTo>
                <a:lnTo>
                  <a:pt x="21599" y="15405"/>
                </a:lnTo>
                <a:lnTo>
                  <a:pt x="138" y="0"/>
                </a:lnTo>
                <a:lnTo>
                  <a:pt x="0" y="12197"/>
                </a:lnTo>
                <a:lnTo>
                  <a:pt x="21416" y="21600"/>
                </a:lnTo>
                <a:close/>
              </a:path>
            </a:pathLst>
          </a:cu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AutoShape 3"/>
          <p:cNvSpPr/>
          <p:nvPr/>
        </p:nvSpPr>
        <p:spPr bwMode="auto">
          <a:xfrm>
            <a:off x="1020763" y="2028825"/>
            <a:ext cx="3895725" cy="625475"/>
          </a:xfrm>
          <a:custGeom>
            <a:avLst/>
            <a:gdLst>
              <a:gd name="T0" fmla="*/ 1464172 w 21600"/>
              <a:gd name="T1" fmla="*/ 235150 h 21600"/>
              <a:gd name="T2" fmla="*/ 1464172 w 21600"/>
              <a:gd name="T3" fmla="*/ 235150 h 21600"/>
              <a:gd name="T4" fmla="*/ 1464172 w 21600"/>
              <a:gd name="T5" fmla="*/ 235150 h 21600"/>
              <a:gd name="T6" fmla="*/ 1464172 w 21600"/>
              <a:gd name="T7" fmla="*/ 2351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3474"/>
                </a:moveTo>
                <a:lnTo>
                  <a:pt x="20022" y="3474"/>
                </a:lnTo>
                <a:lnTo>
                  <a:pt x="20022" y="0"/>
                </a:lnTo>
                <a:lnTo>
                  <a:pt x="21600" y="10800"/>
                </a:lnTo>
                <a:lnTo>
                  <a:pt x="20022" y="21599"/>
                </a:lnTo>
                <a:lnTo>
                  <a:pt x="20022" y="17974"/>
                </a:lnTo>
                <a:lnTo>
                  <a:pt x="0" y="17974"/>
                </a:lnTo>
                <a:lnTo>
                  <a:pt x="0" y="3474"/>
                </a:lnTo>
                <a:close/>
              </a:path>
            </a:pathLst>
          </a:cu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52" name="AutoShape 5"/>
          <p:cNvSpPr/>
          <p:nvPr/>
        </p:nvSpPr>
        <p:spPr bwMode="auto">
          <a:xfrm>
            <a:off x="0" y="2243138"/>
            <a:ext cx="1030288" cy="1046163"/>
          </a:xfrm>
          <a:custGeom>
            <a:avLst/>
            <a:gdLst>
              <a:gd name="T0" fmla="*/ 387251 w 21600"/>
              <a:gd name="T1" fmla="*/ 392907 h 21600"/>
              <a:gd name="T2" fmla="*/ 387251 w 21600"/>
              <a:gd name="T3" fmla="*/ 392907 h 21600"/>
              <a:gd name="T4" fmla="*/ 387251 w 21600"/>
              <a:gd name="T5" fmla="*/ 392907 h 21600"/>
              <a:gd name="T6" fmla="*/ 387251 w 21600"/>
              <a:gd name="T7" fmla="*/ 39290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417" y="21600"/>
                </a:moveTo>
                <a:lnTo>
                  <a:pt x="21600" y="12923"/>
                </a:lnTo>
                <a:lnTo>
                  <a:pt x="0" y="0"/>
                </a:lnTo>
                <a:lnTo>
                  <a:pt x="0" y="16719"/>
                </a:lnTo>
                <a:lnTo>
                  <a:pt x="21417" y="21600"/>
                </a:lnTo>
                <a:close/>
              </a:path>
            </a:pathLst>
          </a:cu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53" name="AutoShape 6"/>
          <p:cNvSpPr/>
          <p:nvPr/>
        </p:nvSpPr>
        <p:spPr bwMode="auto">
          <a:xfrm>
            <a:off x="1020763" y="2760663"/>
            <a:ext cx="4938713" cy="633413"/>
          </a:xfrm>
          <a:custGeom>
            <a:avLst/>
            <a:gdLst>
              <a:gd name="T0" fmla="*/ 1856483 w 21600"/>
              <a:gd name="T1" fmla="*/ 237828 h 21600"/>
              <a:gd name="T2" fmla="*/ 1856483 w 21600"/>
              <a:gd name="T3" fmla="*/ 237828 h 21600"/>
              <a:gd name="T4" fmla="*/ 1856483 w 21600"/>
              <a:gd name="T5" fmla="*/ 237828 h 21600"/>
              <a:gd name="T6" fmla="*/ 1856483 w 21600"/>
              <a:gd name="T7" fmla="*/ 23782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3661"/>
                </a:moveTo>
                <a:lnTo>
                  <a:pt x="20355" y="3661"/>
                </a:lnTo>
                <a:lnTo>
                  <a:pt x="20355" y="0"/>
                </a:lnTo>
                <a:lnTo>
                  <a:pt x="21600" y="10911"/>
                </a:lnTo>
                <a:lnTo>
                  <a:pt x="20355" y="21599"/>
                </a:lnTo>
                <a:lnTo>
                  <a:pt x="20355" y="18011"/>
                </a:lnTo>
                <a:lnTo>
                  <a:pt x="0" y="18011"/>
                </a:lnTo>
                <a:lnTo>
                  <a:pt x="0" y="3661"/>
                </a:lnTo>
                <a:close/>
              </a:path>
            </a:pathLst>
          </a:cu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55" name="AutoShape 8"/>
          <p:cNvSpPr/>
          <p:nvPr/>
        </p:nvSpPr>
        <p:spPr bwMode="auto">
          <a:xfrm>
            <a:off x="0" y="3381375"/>
            <a:ext cx="1030288" cy="819150"/>
          </a:xfrm>
          <a:custGeom>
            <a:avLst/>
            <a:gdLst>
              <a:gd name="T0" fmla="*/ 387252 w 21600"/>
              <a:gd name="T1" fmla="*/ 307777 h 21600"/>
              <a:gd name="T2" fmla="*/ 387252 w 21600"/>
              <a:gd name="T3" fmla="*/ 307777 h 21600"/>
              <a:gd name="T4" fmla="*/ 387252 w 21600"/>
              <a:gd name="T5" fmla="*/ 307777 h 21600"/>
              <a:gd name="T6" fmla="*/ 387252 w 21600"/>
              <a:gd name="T7" fmla="*/ 30777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416" y="4678"/>
                </a:moveTo>
                <a:lnTo>
                  <a:pt x="21599" y="15939"/>
                </a:lnTo>
                <a:lnTo>
                  <a:pt x="0" y="21599"/>
                </a:lnTo>
                <a:lnTo>
                  <a:pt x="138" y="0"/>
                </a:lnTo>
                <a:lnTo>
                  <a:pt x="21416" y="4678"/>
                </a:lnTo>
                <a:close/>
              </a:path>
            </a:pathLst>
          </a:cu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56" name="AutoShape 9"/>
          <p:cNvSpPr/>
          <p:nvPr/>
        </p:nvSpPr>
        <p:spPr bwMode="auto">
          <a:xfrm>
            <a:off x="1022350" y="3451225"/>
            <a:ext cx="6156325" cy="627063"/>
          </a:xfrm>
          <a:custGeom>
            <a:avLst/>
            <a:gdLst>
              <a:gd name="T0" fmla="*/ 2313980 w 21600"/>
              <a:gd name="T1" fmla="*/ 235377 h 21600"/>
              <a:gd name="T2" fmla="*/ 2313980 w 21600"/>
              <a:gd name="T3" fmla="*/ 235377 h 21600"/>
              <a:gd name="T4" fmla="*/ 2313980 w 21600"/>
              <a:gd name="T5" fmla="*/ 235377 h 21600"/>
              <a:gd name="T6" fmla="*/ 2313980 w 21600"/>
              <a:gd name="T7" fmla="*/ 23537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3926"/>
                </a:moveTo>
                <a:lnTo>
                  <a:pt x="20579" y="3926"/>
                </a:lnTo>
                <a:lnTo>
                  <a:pt x="20579" y="0"/>
                </a:lnTo>
                <a:lnTo>
                  <a:pt x="21600" y="10800"/>
                </a:lnTo>
                <a:lnTo>
                  <a:pt x="20579" y="21600"/>
                </a:lnTo>
                <a:lnTo>
                  <a:pt x="20579" y="18427"/>
                </a:lnTo>
                <a:lnTo>
                  <a:pt x="0" y="18427"/>
                </a:lnTo>
                <a:lnTo>
                  <a:pt x="0" y="3926"/>
                </a:lnTo>
                <a:close/>
              </a:path>
            </a:pathLst>
          </a:cu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58" name="AutoShape 11"/>
          <p:cNvSpPr/>
          <p:nvPr/>
        </p:nvSpPr>
        <p:spPr bwMode="auto">
          <a:xfrm>
            <a:off x="0" y="5032375"/>
            <a:ext cx="1030288" cy="1479550"/>
          </a:xfrm>
          <a:custGeom>
            <a:avLst/>
            <a:gdLst>
              <a:gd name="T0" fmla="*/ 387252 w 21600"/>
              <a:gd name="T1" fmla="*/ 556003 h 21600"/>
              <a:gd name="T2" fmla="*/ 387252 w 21600"/>
              <a:gd name="T3" fmla="*/ 556003 h 21600"/>
              <a:gd name="T4" fmla="*/ 387252 w 21600"/>
              <a:gd name="T5" fmla="*/ 556003 h 21600"/>
              <a:gd name="T6" fmla="*/ 387252 w 21600"/>
              <a:gd name="T7" fmla="*/ 55600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416" y="0"/>
                </a:moveTo>
                <a:lnTo>
                  <a:pt x="21599" y="6135"/>
                </a:lnTo>
                <a:lnTo>
                  <a:pt x="138" y="21599"/>
                </a:lnTo>
                <a:lnTo>
                  <a:pt x="0" y="9458"/>
                </a:lnTo>
                <a:lnTo>
                  <a:pt x="21416" y="0"/>
                </a:lnTo>
                <a:close/>
              </a:path>
            </a:pathLst>
          </a:cu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59" name="AutoShape 12"/>
          <p:cNvSpPr/>
          <p:nvPr/>
        </p:nvSpPr>
        <p:spPr bwMode="auto">
          <a:xfrm>
            <a:off x="1020763" y="4932363"/>
            <a:ext cx="3895725" cy="635000"/>
          </a:xfrm>
          <a:custGeom>
            <a:avLst/>
            <a:gdLst>
              <a:gd name="T0" fmla="*/ 1464172 w 21600"/>
              <a:gd name="T1" fmla="*/ 238542 h 21600"/>
              <a:gd name="T2" fmla="*/ 1464172 w 21600"/>
              <a:gd name="T3" fmla="*/ 238542 h 21600"/>
              <a:gd name="T4" fmla="*/ 1464172 w 21600"/>
              <a:gd name="T5" fmla="*/ 238542 h 21600"/>
              <a:gd name="T6" fmla="*/ 1464172 w 21600"/>
              <a:gd name="T7" fmla="*/ 23854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3649"/>
                </a:moveTo>
                <a:lnTo>
                  <a:pt x="20022" y="3649"/>
                </a:lnTo>
                <a:lnTo>
                  <a:pt x="20022" y="0"/>
                </a:lnTo>
                <a:lnTo>
                  <a:pt x="21600" y="10949"/>
                </a:lnTo>
                <a:lnTo>
                  <a:pt x="20022" y="21600"/>
                </a:lnTo>
                <a:lnTo>
                  <a:pt x="20022" y="17727"/>
                </a:lnTo>
                <a:lnTo>
                  <a:pt x="0" y="17727"/>
                </a:lnTo>
                <a:lnTo>
                  <a:pt x="0" y="3649"/>
                </a:lnTo>
                <a:close/>
              </a:path>
            </a:pathLst>
          </a:cu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61" name="AutoShape 14"/>
          <p:cNvSpPr/>
          <p:nvPr/>
        </p:nvSpPr>
        <p:spPr bwMode="auto">
          <a:xfrm>
            <a:off x="0" y="4303713"/>
            <a:ext cx="1030288" cy="1046163"/>
          </a:xfrm>
          <a:custGeom>
            <a:avLst/>
            <a:gdLst>
              <a:gd name="T0" fmla="*/ 387251 w 21600"/>
              <a:gd name="T1" fmla="*/ 393204 h 21600"/>
              <a:gd name="T2" fmla="*/ 387251 w 21600"/>
              <a:gd name="T3" fmla="*/ 393204 h 21600"/>
              <a:gd name="T4" fmla="*/ 387251 w 21600"/>
              <a:gd name="T5" fmla="*/ 393204 h 21600"/>
              <a:gd name="T6" fmla="*/ 387251 w 21600"/>
              <a:gd name="T7" fmla="*/ 39320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417" y="0"/>
                </a:moveTo>
                <a:lnTo>
                  <a:pt x="21600" y="8811"/>
                </a:lnTo>
                <a:lnTo>
                  <a:pt x="0" y="21600"/>
                </a:lnTo>
                <a:lnTo>
                  <a:pt x="0" y="4879"/>
                </a:lnTo>
                <a:lnTo>
                  <a:pt x="21417" y="0"/>
                </a:lnTo>
                <a:close/>
              </a:path>
            </a:pathLst>
          </a:cu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62" name="AutoShape 15"/>
          <p:cNvSpPr/>
          <p:nvPr/>
        </p:nvSpPr>
        <p:spPr bwMode="auto">
          <a:xfrm>
            <a:off x="1020763" y="4198938"/>
            <a:ext cx="4938713" cy="631825"/>
          </a:xfrm>
          <a:custGeom>
            <a:avLst/>
            <a:gdLst>
              <a:gd name="T0" fmla="*/ 1856483 w 21600"/>
              <a:gd name="T1" fmla="*/ 237531 h 21600"/>
              <a:gd name="T2" fmla="*/ 1856483 w 21600"/>
              <a:gd name="T3" fmla="*/ 237531 h 21600"/>
              <a:gd name="T4" fmla="*/ 1856483 w 21600"/>
              <a:gd name="T5" fmla="*/ 237531 h 21600"/>
              <a:gd name="T6" fmla="*/ 1856483 w 21600"/>
              <a:gd name="T7" fmla="*/ 23753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3587"/>
                </a:moveTo>
                <a:lnTo>
                  <a:pt x="20355" y="3587"/>
                </a:lnTo>
                <a:lnTo>
                  <a:pt x="20355" y="0"/>
                </a:lnTo>
                <a:lnTo>
                  <a:pt x="21600" y="10911"/>
                </a:lnTo>
                <a:lnTo>
                  <a:pt x="20355" y="21599"/>
                </a:lnTo>
                <a:lnTo>
                  <a:pt x="20355" y="17937"/>
                </a:lnTo>
                <a:lnTo>
                  <a:pt x="0" y="17937"/>
                </a:lnTo>
                <a:lnTo>
                  <a:pt x="0" y="3587"/>
                </a:lnTo>
                <a:close/>
              </a:path>
            </a:pathLst>
          </a:custGeom>
          <a:solidFill>
            <a:srgbClr val="FCFCFC">
              <a:alpha val="5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53259" name="TextBox 13"/>
          <p:cNvSpPr txBox="1"/>
          <p:nvPr>
            <p:custDataLst>
              <p:tags r:id="rId1"/>
            </p:custDataLst>
          </p:nvPr>
        </p:nvSpPr>
        <p:spPr>
          <a:xfrm>
            <a:off x="5003800" y="2103755"/>
            <a:ext cx="5046980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defTabSz="1216025">
              <a:spcBef>
                <a:spcPct val="20000"/>
              </a:spcBef>
            </a:pP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🏬</a:t>
            </a:r>
            <a:r>
              <a:rPr lang="en-US" altLang="zh-CN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Retail &amp; Sales: Customer-product purchase tracking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3261" name="TextBox 13"/>
          <p:cNvSpPr txBox="1"/>
          <p:nvPr>
            <p:custDataLst>
              <p:tags r:id="rId2"/>
            </p:custDataLst>
          </p:nvPr>
        </p:nvSpPr>
        <p:spPr>
          <a:xfrm>
            <a:off x="6070600" y="2843530"/>
            <a:ext cx="6120765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defTabSz="1216025">
              <a:spcBef>
                <a:spcPct val="20000"/>
              </a:spcBef>
            </a:pP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💳</a:t>
            </a:r>
            <a:r>
              <a:rPr lang="en-US" altLang="zh-CN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E-Commerce: Combining customer orders across platforms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3263" name="TextBox 13"/>
          <p:cNvSpPr txBox="1"/>
          <p:nvPr>
            <p:custDataLst>
              <p:tags r:id="rId3"/>
            </p:custDataLst>
          </p:nvPr>
        </p:nvSpPr>
        <p:spPr>
          <a:xfrm>
            <a:off x="7334250" y="3527425"/>
            <a:ext cx="4858385" cy="49212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defTabSz="1216025">
              <a:spcBef>
                <a:spcPct val="20000"/>
              </a:spcBef>
            </a:pP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🏥</a:t>
            </a:r>
            <a:r>
              <a:rPr lang="en-US" altLang="zh-CN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Healthcare: Patient-test mapping &amp; frequency analysis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3265" name="TextBox 13"/>
          <p:cNvSpPr txBox="1"/>
          <p:nvPr>
            <p:custDataLst>
              <p:tags r:id="rId4"/>
            </p:custDataLst>
          </p:nvPr>
        </p:nvSpPr>
        <p:spPr>
          <a:xfrm>
            <a:off x="6051550" y="4264025"/>
            <a:ext cx="6140450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defTabSz="1216025">
              <a:spcBef>
                <a:spcPct val="20000"/>
              </a:spcBef>
            </a:pP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🏢</a:t>
            </a:r>
            <a:r>
              <a:rPr lang="en-US" altLang="zh-CN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Corporate BI: Data cleaning for Power BI dashboards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3267" name="TextBox 13"/>
          <p:cNvSpPr txBox="1"/>
          <p:nvPr>
            <p:custDataLst>
              <p:tags r:id="rId5"/>
            </p:custDataLst>
          </p:nvPr>
        </p:nvSpPr>
        <p:spPr>
          <a:xfrm>
            <a:off x="5003800" y="5016500"/>
            <a:ext cx="5882640" cy="24574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defTabSz="1216025">
              <a:spcBef>
                <a:spcPct val="20000"/>
              </a:spcBef>
            </a:pP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💼</a:t>
            </a:r>
            <a:r>
              <a:rPr lang="en-US" altLang="zh-CN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Foundation for roles in Data Analytics, BI &amp; Excel Automation 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文本框 97"/>
          <p:cNvSpPr txBox="1"/>
          <p:nvPr/>
        </p:nvSpPr>
        <p:spPr>
          <a:xfrm>
            <a:off x="644525" y="231140"/>
            <a:ext cx="467106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Real-World Relevance</a:t>
            </a:r>
            <a:endParaRPr lang="en-US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003800" y="127000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000">
                <a:solidFill>
                  <a:schemeClr val="bg1"/>
                </a:solidFill>
              </a:rPr>
              <a:t>⏱</a:t>
            </a:r>
            <a:r>
              <a:rPr lang="" altLang="en-US">
                <a:solidFill>
                  <a:schemeClr val="bg1"/>
                </a:solidFill>
              </a:rPr>
              <a:t>️</a:t>
            </a:r>
            <a:r>
              <a:rPr lang="en-US" altLang="en-US">
                <a:solidFill>
                  <a:schemeClr val="bg1"/>
                </a:solidFill>
              </a:rPr>
              <a:t> Automation: Saved hours of manual work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 t="18364" b="707"/>
          <a:stretch>
            <a:fillRect/>
          </a:stretch>
        </p:blipFill>
        <p:spPr>
          <a:xfrm>
            <a:off x="4157345" y="1573530"/>
            <a:ext cx="8034655" cy="3656330"/>
          </a:xfrm>
          <a:custGeom>
            <a:avLst/>
            <a:gdLst>
              <a:gd name="connsiteX0" fmla="*/ 0 w 7159979"/>
              <a:gd name="connsiteY0" fmla="*/ 0 h 3257987"/>
              <a:gd name="connsiteX1" fmla="*/ 7159979 w 7159979"/>
              <a:gd name="connsiteY1" fmla="*/ 0 h 3257987"/>
              <a:gd name="connsiteX2" fmla="*/ 7159979 w 7159979"/>
              <a:gd name="connsiteY2" fmla="*/ 3257987 h 3257987"/>
              <a:gd name="connsiteX3" fmla="*/ 0 w 7159979"/>
              <a:gd name="connsiteY3" fmla="*/ 3257987 h 3257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9979" h="3257987">
                <a:moveTo>
                  <a:pt x="0" y="0"/>
                </a:moveTo>
                <a:lnTo>
                  <a:pt x="7159979" y="0"/>
                </a:lnTo>
                <a:lnTo>
                  <a:pt x="7159979" y="3257987"/>
                </a:lnTo>
                <a:lnTo>
                  <a:pt x="0" y="3257987"/>
                </a:lnTo>
                <a:close/>
              </a:path>
            </a:pathLst>
          </a:custGeom>
        </p:spPr>
      </p:pic>
      <p:pic>
        <p:nvPicPr>
          <p:cNvPr id="2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16197"/>
          <a:stretch>
            <a:fillRect/>
          </a:stretch>
        </p:blipFill>
        <p:spPr>
          <a:xfrm>
            <a:off x="0" y="1573530"/>
            <a:ext cx="6514465" cy="36556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0" y="1573213"/>
            <a:ext cx="12192000" cy="3656013"/>
          </a:xfrm>
          <a:prstGeom prst="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45059" name="TextBox 13"/>
          <p:cNvSpPr txBox="1"/>
          <p:nvPr>
            <p:custDataLst>
              <p:tags r:id="rId5"/>
            </p:custDataLst>
          </p:nvPr>
        </p:nvSpPr>
        <p:spPr>
          <a:xfrm>
            <a:off x="635" y="3477260"/>
            <a:ext cx="4424045" cy="175196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p>
            <a:pPr algn="ctr" defTabSz="1216025">
              <a:lnSpc>
                <a:spcPct val="100000"/>
              </a:lnSpc>
              <a:spcBef>
                <a:spcPct val="20000"/>
              </a:spcBef>
            </a:pPr>
            <a:r>
              <a:rPr lang="en-US" altLang="zh-CN" sz="6600" b="1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Thank You</a:t>
            </a:r>
            <a:endParaRPr lang="en-US" altLang="zh-CN" sz="66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063" name="TextBox 13"/>
          <p:cNvSpPr txBox="1"/>
          <p:nvPr>
            <p:custDataLst>
              <p:tags r:id="rId6"/>
            </p:custDataLst>
          </p:nvPr>
        </p:nvSpPr>
        <p:spPr>
          <a:xfrm>
            <a:off x="6514465" y="3734435"/>
            <a:ext cx="5678170" cy="135382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ctr" anchorCtr="0">
            <a:spAutoFit/>
          </a:bodyPr>
          <a:p>
            <a:pPr algn="ctr" defTabSz="1216025">
              <a:spcBef>
                <a:spcPct val="20000"/>
              </a:spcBef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  <a:p>
            <a:pPr algn="ctr" defTabSz="1216025">
              <a:spcBef>
                <a:spcPct val="20000"/>
              </a:spcBef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Every great presentation is complete with a great audience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  <a:p>
            <a:pPr algn="ctr" defTabSz="1216025">
              <a:spcBef>
                <a:spcPct val="20000"/>
              </a:spcBef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 — and that’s you!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3734" r="2301" b="65"/>
          <a:stretch>
            <a:fillRect/>
          </a:stretch>
        </p:blipFill>
        <p:spPr>
          <a:xfrm>
            <a:off x="9387187" y="2224416"/>
            <a:ext cx="2345443" cy="1252121"/>
          </a:xfrm>
          <a:custGeom>
            <a:avLst/>
            <a:gdLst>
              <a:gd name="connsiteX0" fmla="*/ 0 w 2345438"/>
              <a:gd name="connsiteY0" fmla="*/ 0 h 1252122"/>
              <a:gd name="connsiteX1" fmla="*/ 2345438 w 2345438"/>
              <a:gd name="connsiteY1" fmla="*/ 0 h 1252122"/>
              <a:gd name="connsiteX2" fmla="*/ 2345438 w 2345438"/>
              <a:gd name="connsiteY2" fmla="*/ 1252122 h 1252122"/>
              <a:gd name="connsiteX3" fmla="*/ 0 w 2345438"/>
              <a:gd name="connsiteY3" fmla="*/ 1252122 h 1252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5438" h="1252122">
                <a:moveTo>
                  <a:pt x="0" y="0"/>
                </a:moveTo>
                <a:lnTo>
                  <a:pt x="2345438" y="0"/>
                </a:lnTo>
                <a:lnTo>
                  <a:pt x="2345438" y="1252122"/>
                </a:lnTo>
                <a:lnTo>
                  <a:pt x="0" y="1252122"/>
                </a:lnTo>
                <a:close/>
              </a:path>
            </a:pathLst>
          </a:cu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3135" t="14673" r="1341" b="3781"/>
          <a:stretch>
            <a:fillRect/>
          </a:stretch>
        </p:blipFill>
        <p:spPr>
          <a:xfrm>
            <a:off x="6443937" y="2224416"/>
            <a:ext cx="2345443" cy="1252121"/>
          </a:xfrm>
          <a:custGeom>
            <a:avLst/>
            <a:gdLst>
              <a:gd name="connsiteX0" fmla="*/ 0 w 2345438"/>
              <a:gd name="connsiteY0" fmla="*/ 0 h 1252122"/>
              <a:gd name="connsiteX1" fmla="*/ 2345438 w 2345438"/>
              <a:gd name="connsiteY1" fmla="*/ 0 h 1252122"/>
              <a:gd name="connsiteX2" fmla="*/ 2345438 w 2345438"/>
              <a:gd name="connsiteY2" fmla="*/ 1252122 h 1252122"/>
              <a:gd name="connsiteX3" fmla="*/ 0 w 2345438"/>
              <a:gd name="connsiteY3" fmla="*/ 1252122 h 1252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5438" h="1252122">
                <a:moveTo>
                  <a:pt x="0" y="0"/>
                </a:moveTo>
                <a:lnTo>
                  <a:pt x="2345438" y="0"/>
                </a:lnTo>
                <a:lnTo>
                  <a:pt x="2345438" y="1252122"/>
                </a:lnTo>
                <a:lnTo>
                  <a:pt x="0" y="1252122"/>
                </a:ln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786" t="5732" b="1015"/>
          <a:stretch>
            <a:fillRect/>
          </a:stretch>
        </p:blipFill>
        <p:spPr>
          <a:xfrm>
            <a:off x="3500688" y="2224416"/>
            <a:ext cx="2345443" cy="1252121"/>
          </a:xfrm>
          <a:custGeom>
            <a:avLst/>
            <a:gdLst>
              <a:gd name="connsiteX0" fmla="*/ 0 w 2345438"/>
              <a:gd name="connsiteY0" fmla="*/ 0 h 1252122"/>
              <a:gd name="connsiteX1" fmla="*/ 2345438 w 2345438"/>
              <a:gd name="connsiteY1" fmla="*/ 0 h 1252122"/>
              <a:gd name="connsiteX2" fmla="*/ 2345438 w 2345438"/>
              <a:gd name="connsiteY2" fmla="*/ 1252122 h 1252122"/>
              <a:gd name="connsiteX3" fmla="*/ 0 w 2345438"/>
              <a:gd name="connsiteY3" fmla="*/ 1252122 h 1252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5438" h="1252122">
                <a:moveTo>
                  <a:pt x="0" y="0"/>
                </a:moveTo>
                <a:lnTo>
                  <a:pt x="2345438" y="0"/>
                </a:lnTo>
                <a:lnTo>
                  <a:pt x="2345438" y="1252122"/>
                </a:lnTo>
                <a:lnTo>
                  <a:pt x="0" y="1252122"/>
                </a:ln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rcRect l="1807" t="14476" b="705"/>
          <a:stretch>
            <a:fillRect/>
          </a:stretch>
        </p:blipFill>
        <p:spPr>
          <a:xfrm>
            <a:off x="584938" y="2224416"/>
            <a:ext cx="2317942" cy="1252121"/>
          </a:xfrm>
          <a:custGeom>
            <a:avLst/>
            <a:gdLst>
              <a:gd name="connsiteX0" fmla="*/ 0 w 2317941"/>
              <a:gd name="connsiteY0" fmla="*/ 0 h 1252122"/>
              <a:gd name="connsiteX1" fmla="*/ 2317941 w 2317941"/>
              <a:gd name="connsiteY1" fmla="*/ 0 h 1252122"/>
              <a:gd name="connsiteX2" fmla="*/ 2317941 w 2317941"/>
              <a:gd name="connsiteY2" fmla="*/ 1252122 h 1252122"/>
              <a:gd name="connsiteX3" fmla="*/ 0 w 2317941"/>
              <a:gd name="connsiteY3" fmla="*/ 1252122 h 1252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7941" h="1252122">
                <a:moveTo>
                  <a:pt x="0" y="0"/>
                </a:moveTo>
                <a:lnTo>
                  <a:pt x="2317941" y="0"/>
                </a:lnTo>
                <a:lnTo>
                  <a:pt x="2317941" y="1252122"/>
                </a:lnTo>
                <a:lnTo>
                  <a:pt x="0" y="1252122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7" name="图片 3"/>
          <p:cNvPicPr>
            <a:picLocks noChangeAspect="1"/>
          </p:cNvPicPr>
          <p:nvPr/>
        </p:nvPicPr>
        <p:blipFill>
          <a:blip r:embed="rId1"/>
          <a:srcRect r="3226" b="32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 descr="Screenshot (275)"/>
          <p:cNvPicPr>
            <a:picLocks noChangeAspect="1"/>
          </p:cNvPicPr>
          <p:nvPr/>
        </p:nvPicPr>
        <p:blipFill>
          <a:blip r:embed="rId2"/>
          <a:srcRect t="27935" r="65240" b="6676"/>
          <a:stretch>
            <a:fillRect/>
          </a:stretch>
        </p:blipFill>
        <p:spPr>
          <a:xfrm>
            <a:off x="0" y="-6985"/>
            <a:ext cx="6487160" cy="6864985"/>
          </a:xfrm>
          <a:prstGeom prst="rect">
            <a:avLst/>
          </a:prstGeom>
        </p:spPr>
      </p:pic>
      <p:sp>
        <p:nvSpPr>
          <p:cNvPr id="38938" name="文本框 97"/>
          <p:cNvSpPr txBox="1"/>
          <p:nvPr/>
        </p:nvSpPr>
        <p:spPr>
          <a:xfrm>
            <a:off x="7607300" y="3133725"/>
            <a:ext cx="381254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Project Overview</a:t>
            </a:r>
            <a:endParaRPr lang="en-US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Oval 2"/>
          <p:cNvSpPr/>
          <p:nvPr/>
        </p:nvSpPr>
        <p:spPr>
          <a:xfrm>
            <a:off x="1204913" y="1770063"/>
            <a:ext cx="1817688" cy="1817688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3544888" y="2133600"/>
            <a:ext cx="1076325" cy="1076325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143500" y="1768475"/>
            <a:ext cx="1817688" cy="1817688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7497763" y="2133600"/>
            <a:ext cx="1076325" cy="1076325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32" name="Freeform 1"/>
          <p:cNvSpPr>
            <a:spLocks noChangeArrowheads="1"/>
          </p:cNvSpPr>
          <p:nvPr/>
        </p:nvSpPr>
        <p:spPr bwMode="auto">
          <a:xfrm rot="10800000">
            <a:off x="3168650" y="2466975"/>
            <a:ext cx="263525" cy="409575"/>
          </a:xfrm>
          <a:custGeom>
            <a:avLst/>
            <a:gdLst>
              <a:gd name="T0" fmla="*/ 5999 w 6375"/>
              <a:gd name="T1" fmla="*/ 8218 h 9969"/>
              <a:gd name="T2" fmla="*/ 5999 w 6375"/>
              <a:gd name="T3" fmla="*/ 8218 h 9969"/>
              <a:gd name="T4" fmla="*/ 2750 w 6375"/>
              <a:gd name="T5" fmla="*/ 4969 h 9969"/>
              <a:gd name="T6" fmla="*/ 5999 w 6375"/>
              <a:gd name="T7" fmla="*/ 1750 h 9969"/>
              <a:gd name="T8" fmla="*/ 5999 w 6375"/>
              <a:gd name="T9" fmla="*/ 375 h 9969"/>
              <a:gd name="T10" fmla="*/ 4624 w 6375"/>
              <a:gd name="T11" fmla="*/ 375 h 9969"/>
              <a:gd name="T12" fmla="*/ 0 w 6375"/>
              <a:gd name="T13" fmla="*/ 4969 h 9969"/>
              <a:gd name="T14" fmla="*/ 4624 w 6375"/>
              <a:gd name="T15" fmla="*/ 9593 h 9969"/>
              <a:gd name="T16" fmla="*/ 5999 w 6375"/>
              <a:gd name="T17" fmla="*/ 9593 h 9969"/>
              <a:gd name="T18" fmla="*/ 6280 w 6375"/>
              <a:gd name="T19" fmla="*/ 8905 h 9969"/>
              <a:gd name="T20" fmla="*/ 5999 w 6375"/>
              <a:gd name="T21" fmla="*/ 8218 h 9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375" h="9969">
                <a:moveTo>
                  <a:pt x="5999" y="8218"/>
                </a:moveTo>
                <a:lnTo>
                  <a:pt x="5999" y="8218"/>
                </a:lnTo>
                <a:cubicBezTo>
                  <a:pt x="2750" y="4969"/>
                  <a:pt x="2750" y="4969"/>
                  <a:pt x="2750" y="4969"/>
                </a:cubicBezTo>
                <a:cubicBezTo>
                  <a:pt x="5999" y="1750"/>
                  <a:pt x="5999" y="1750"/>
                  <a:pt x="5999" y="1750"/>
                </a:cubicBezTo>
                <a:cubicBezTo>
                  <a:pt x="6374" y="1375"/>
                  <a:pt x="6374" y="750"/>
                  <a:pt x="5999" y="375"/>
                </a:cubicBezTo>
                <a:cubicBezTo>
                  <a:pt x="5624" y="0"/>
                  <a:pt x="4999" y="0"/>
                  <a:pt x="4624" y="375"/>
                </a:cubicBezTo>
                <a:cubicBezTo>
                  <a:pt x="0" y="4969"/>
                  <a:pt x="0" y="4969"/>
                  <a:pt x="0" y="4969"/>
                </a:cubicBezTo>
                <a:cubicBezTo>
                  <a:pt x="4624" y="9593"/>
                  <a:pt x="4624" y="9593"/>
                  <a:pt x="4624" y="9593"/>
                </a:cubicBezTo>
                <a:cubicBezTo>
                  <a:pt x="4999" y="9968"/>
                  <a:pt x="5624" y="9968"/>
                  <a:pt x="5999" y="9593"/>
                </a:cubicBezTo>
                <a:cubicBezTo>
                  <a:pt x="6186" y="9405"/>
                  <a:pt x="6280" y="9155"/>
                  <a:pt x="6280" y="8905"/>
                </a:cubicBezTo>
                <a:cubicBezTo>
                  <a:pt x="6280" y="8655"/>
                  <a:pt x="6186" y="8405"/>
                  <a:pt x="5999" y="8218"/>
                </a:cubicBezTo>
              </a:path>
            </a:pathLst>
          </a:custGeom>
          <a:solidFill>
            <a:srgbClr val="ADBACA"/>
          </a:solidFill>
          <a:ln>
            <a:noFill/>
          </a:ln>
          <a:effectLst/>
        </p:spPr>
        <p:txBody>
          <a:bodyPr wrap="none" lIns="121910" tIns="60955" rIns="121910" bIns="60955" anchor="ctr"/>
          <a:lstStyle/>
          <a:p>
            <a:pPr marL="0" marR="0" lvl="0" indent="0" algn="l" defTabSz="5429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34" name="Freeform 1"/>
          <p:cNvSpPr>
            <a:spLocks noChangeArrowheads="1"/>
          </p:cNvSpPr>
          <p:nvPr/>
        </p:nvSpPr>
        <p:spPr bwMode="auto">
          <a:xfrm rot="10800000">
            <a:off x="4754563" y="2466975"/>
            <a:ext cx="261938" cy="409575"/>
          </a:xfrm>
          <a:custGeom>
            <a:avLst/>
            <a:gdLst>
              <a:gd name="T0" fmla="*/ 5999 w 6375"/>
              <a:gd name="T1" fmla="*/ 8218 h 9969"/>
              <a:gd name="T2" fmla="*/ 5999 w 6375"/>
              <a:gd name="T3" fmla="*/ 8218 h 9969"/>
              <a:gd name="T4" fmla="*/ 2750 w 6375"/>
              <a:gd name="T5" fmla="*/ 4969 h 9969"/>
              <a:gd name="T6" fmla="*/ 5999 w 6375"/>
              <a:gd name="T7" fmla="*/ 1750 h 9969"/>
              <a:gd name="T8" fmla="*/ 5999 w 6375"/>
              <a:gd name="T9" fmla="*/ 375 h 9969"/>
              <a:gd name="T10" fmla="*/ 4624 w 6375"/>
              <a:gd name="T11" fmla="*/ 375 h 9969"/>
              <a:gd name="T12" fmla="*/ 0 w 6375"/>
              <a:gd name="T13" fmla="*/ 4969 h 9969"/>
              <a:gd name="T14" fmla="*/ 4624 w 6375"/>
              <a:gd name="T15" fmla="*/ 9593 h 9969"/>
              <a:gd name="T16" fmla="*/ 5999 w 6375"/>
              <a:gd name="T17" fmla="*/ 9593 h 9969"/>
              <a:gd name="T18" fmla="*/ 6280 w 6375"/>
              <a:gd name="T19" fmla="*/ 8905 h 9969"/>
              <a:gd name="T20" fmla="*/ 5999 w 6375"/>
              <a:gd name="T21" fmla="*/ 8218 h 9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375" h="9969">
                <a:moveTo>
                  <a:pt x="5999" y="8218"/>
                </a:moveTo>
                <a:lnTo>
                  <a:pt x="5999" y="8218"/>
                </a:lnTo>
                <a:cubicBezTo>
                  <a:pt x="2750" y="4969"/>
                  <a:pt x="2750" y="4969"/>
                  <a:pt x="2750" y="4969"/>
                </a:cubicBezTo>
                <a:cubicBezTo>
                  <a:pt x="5999" y="1750"/>
                  <a:pt x="5999" y="1750"/>
                  <a:pt x="5999" y="1750"/>
                </a:cubicBezTo>
                <a:cubicBezTo>
                  <a:pt x="6374" y="1375"/>
                  <a:pt x="6374" y="750"/>
                  <a:pt x="5999" y="375"/>
                </a:cubicBezTo>
                <a:cubicBezTo>
                  <a:pt x="5624" y="0"/>
                  <a:pt x="4999" y="0"/>
                  <a:pt x="4624" y="375"/>
                </a:cubicBezTo>
                <a:cubicBezTo>
                  <a:pt x="0" y="4969"/>
                  <a:pt x="0" y="4969"/>
                  <a:pt x="0" y="4969"/>
                </a:cubicBezTo>
                <a:cubicBezTo>
                  <a:pt x="4624" y="9593"/>
                  <a:pt x="4624" y="9593"/>
                  <a:pt x="4624" y="9593"/>
                </a:cubicBezTo>
                <a:cubicBezTo>
                  <a:pt x="4999" y="9968"/>
                  <a:pt x="5624" y="9968"/>
                  <a:pt x="5999" y="9593"/>
                </a:cubicBezTo>
                <a:cubicBezTo>
                  <a:pt x="6186" y="9405"/>
                  <a:pt x="6280" y="9155"/>
                  <a:pt x="6280" y="8905"/>
                </a:cubicBezTo>
                <a:cubicBezTo>
                  <a:pt x="6280" y="8655"/>
                  <a:pt x="6186" y="8405"/>
                  <a:pt x="5999" y="8218"/>
                </a:cubicBezTo>
              </a:path>
            </a:pathLst>
          </a:custGeom>
          <a:solidFill>
            <a:srgbClr val="ADBACA"/>
          </a:solidFill>
          <a:ln>
            <a:noFill/>
          </a:ln>
          <a:effectLst/>
        </p:spPr>
        <p:txBody>
          <a:bodyPr wrap="none" lIns="121910" tIns="60955" rIns="121910" bIns="60955" anchor="ctr"/>
          <a:lstStyle/>
          <a:p>
            <a:pPr marL="0" marR="0" lvl="0" indent="0" algn="l" defTabSz="5429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36" name="Freeform 1"/>
          <p:cNvSpPr>
            <a:spLocks noChangeArrowheads="1"/>
          </p:cNvSpPr>
          <p:nvPr/>
        </p:nvSpPr>
        <p:spPr bwMode="auto">
          <a:xfrm rot="10800000">
            <a:off x="7100888" y="2466975"/>
            <a:ext cx="261938" cy="409575"/>
          </a:xfrm>
          <a:custGeom>
            <a:avLst/>
            <a:gdLst>
              <a:gd name="T0" fmla="*/ 5999 w 6375"/>
              <a:gd name="T1" fmla="*/ 8218 h 9969"/>
              <a:gd name="T2" fmla="*/ 5999 w 6375"/>
              <a:gd name="T3" fmla="*/ 8218 h 9969"/>
              <a:gd name="T4" fmla="*/ 2750 w 6375"/>
              <a:gd name="T5" fmla="*/ 4969 h 9969"/>
              <a:gd name="T6" fmla="*/ 5999 w 6375"/>
              <a:gd name="T7" fmla="*/ 1750 h 9969"/>
              <a:gd name="T8" fmla="*/ 5999 w 6375"/>
              <a:gd name="T9" fmla="*/ 375 h 9969"/>
              <a:gd name="T10" fmla="*/ 4624 w 6375"/>
              <a:gd name="T11" fmla="*/ 375 h 9969"/>
              <a:gd name="T12" fmla="*/ 0 w 6375"/>
              <a:gd name="T13" fmla="*/ 4969 h 9969"/>
              <a:gd name="T14" fmla="*/ 4624 w 6375"/>
              <a:gd name="T15" fmla="*/ 9593 h 9969"/>
              <a:gd name="T16" fmla="*/ 5999 w 6375"/>
              <a:gd name="T17" fmla="*/ 9593 h 9969"/>
              <a:gd name="T18" fmla="*/ 6280 w 6375"/>
              <a:gd name="T19" fmla="*/ 8905 h 9969"/>
              <a:gd name="T20" fmla="*/ 5999 w 6375"/>
              <a:gd name="T21" fmla="*/ 8218 h 9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375" h="9969">
                <a:moveTo>
                  <a:pt x="5999" y="8218"/>
                </a:moveTo>
                <a:lnTo>
                  <a:pt x="5999" y="8218"/>
                </a:lnTo>
                <a:cubicBezTo>
                  <a:pt x="2750" y="4969"/>
                  <a:pt x="2750" y="4969"/>
                  <a:pt x="2750" y="4969"/>
                </a:cubicBezTo>
                <a:cubicBezTo>
                  <a:pt x="5999" y="1750"/>
                  <a:pt x="5999" y="1750"/>
                  <a:pt x="5999" y="1750"/>
                </a:cubicBezTo>
                <a:cubicBezTo>
                  <a:pt x="6374" y="1375"/>
                  <a:pt x="6374" y="750"/>
                  <a:pt x="5999" y="375"/>
                </a:cubicBezTo>
                <a:cubicBezTo>
                  <a:pt x="5624" y="0"/>
                  <a:pt x="4999" y="0"/>
                  <a:pt x="4624" y="375"/>
                </a:cubicBezTo>
                <a:cubicBezTo>
                  <a:pt x="0" y="4969"/>
                  <a:pt x="0" y="4969"/>
                  <a:pt x="0" y="4969"/>
                </a:cubicBezTo>
                <a:cubicBezTo>
                  <a:pt x="4624" y="9593"/>
                  <a:pt x="4624" y="9593"/>
                  <a:pt x="4624" y="9593"/>
                </a:cubicBezTo>
                <a:cubicBezTo>
                  <a:pt x="4999" y="9968"/>
                  <a:pt x="5624" y="9968"/>
                  <a:pt x="5999" y="9593"/>
                </a:cubicBezTo>
                <a:cubicBezTo>
                  <a:pt x="6186" y="9405"/>
                  <a:pt x="6280" y="9155"/>
                  <a:pt x="6280" y="8905"/>
                </a:cubicBezTo>
                <a:cubicBezTo>
                  <a:pt x="6280" y="8655"/>
                  <a:pt x="6186" y="8405"/>
                  <a:pt x="5999" y="8218"/>
                </a:cubicBezTo>
              </a:path>
            </a:pathLst>
          </a:custGeom>
          <a:solidFill>
            <a:srgbClr val="ADBACA"/>
          </a:solidFill>
          <a:ln>
            <a:noFill/>
          </a:ln>
          <a:effectLst/>
        </p:spPr>
        <p:txBody>
          <a:bodyPr wrap="none" lIns="121910" tIns="60955" rIns="121910" bIns="60955" anchor="ctr"/>
          <a:lstStyle/>
          <a:p>
            <a:pPr marL="0" marR="0" lvl="0" indent="0" algn="l" defTabSz="5429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40" name="Freeform 1"/>
          <p:cNvSpPr>
            <a:spLocks noChangeArrowheads="1"/>
          </p:cNvSpPr>
          <p:nvPr/>
        </p:nvSpPr>
        <p:spPr bwMode="auto">
          <a:xfrm rot="10800000">
            <a:off x="8694738" y="2466975"/>
            <a:ext cx="261938" cy="409575"/>
          </a:xfrm>
          <a:custGeom>
            <a:avLst/>
            <a:gdLst>
              <a:gd name="T0" fmla="*/ 5999 w 6375"/>
              <a:gd name="T1" fmla="*/ 8218 h 9969"/>
              <a:gd name="T2" fmla="*/ 5999 w 6375"/>
              <a:gd name="T3" fmla="*/ 8218 h 9969"/>
              <a:gd name="T4" fmla="*/ 2750 w 6375"/>
              <a:gd name="T5" fmla="*/ 4969 h 9969"/>
              <a:gd name="T6" fmla="*/ 5999 w 6375"/>
              <a:gd name="T7" fmla="*/ 1750 h 9969"/>
              <a:gd name="T8" fmla="*/ 5999 w 6375"/>
              <a:gd name="T9" fmla="*/ 375 h 9969"/>
              <a:gd name="T10" fmla="*/ 4624 w 6375"/>
              <a:gd name="T11" fmla="*/ 375 h 9969"/>
              <a:gd name="T12" fmla="*/ 0 w 6375"/>
              <a:gd name="T13" fmla="*/ 4969 h 9969"/>
              <a:gd name="T14" fmla="*/ 4624 w 6375"/>
              <a:gd name="T15" fmla="*/ 9593 h 9969"/>
              <a:gd name="T16" fmla="*/ 5999 w 6375"/>
              <a:gd name="T17" fmla="*/ 9593 h 9969"/>
              <a:gd name="T18" fmla="*/ 6280 w 6375"/>
              <a:gd name="T19" fmla="*/ 8905 h 9969"/>
              <a:gd name="T20" fmla="*/ 5999 w 6375"/>
              <a:gd name="T21" fmla="*/ 8218 h 9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375" h="9969">
                <a:moveTo>
                  <a:pt x="5999" y="8218"/>
                </a:moveTo>
                <a:lnTo>
                  <a:pt x="5999" y="8218"/>
                </a:lnTo>
                <a:cubicBezTo>
                  <a:pt x="2750" y="4969"/>
                  <a:pt x="2750" y="4969"/>
                  <a:pt x="2750" y="4969"/>
                </a:cubicBezTo>
                <a:cubicBezTo>
                  <a:pt x="5999" y="1750"/>
                  <a:pt x="5999" y="1750"/>
                  <a:pt x="5999" y="1750"/>
                </a:cubicBezTo>
                <a:cubicBezTo>
                  <a:pt x="6374" y="1375"/>
                  <a:pt x="6374" y="750"/>
                  <a:pt x="5999" y="375"/>
                </a:cubicBezTo>
                <a:cubicBezTo>
                  <a:pt x="5624" y="0"/>
                  <a:pt x="4999" y="0"/>
                  <a:pt x="4624" y="375"/>
                </a:cubicBezTo>
                <a:cubicBezTo>
                  <a:pt x="0" y="4969"/>
                  <a:pt x="0" y="4969"/>
                  <a:pt x="0" y="4969"/>
                </a:cubicBezTo>
                <a:cubicBezTo>
                  <a:pt x="4624" y="9593"/>
                  <a:pt x="4624" y="9593"/>
                  <a:pt x="4624" y="9593"/>
                </a:cubicBezTo>
                <a:cubicBezTo>
                  <a:pt x="4999" y="9968"/>
                  <a:pt x="5624" y="9968"/>
                  <a:pt x="5999" y="9593"/>
                </a:cubicBezTo>
                <a:cubicBezTo>
                  <a:pt x="6186" y="9405"/>
                  <a:pt x="6280" y="9155"/>
                  <a:pt x="6280" y="8905"/>
                </a:cubicBezTo>
                <a:cubicBezTo>
                  <a:pt x="6280" y="8655"/>
                  <a:pt x="6186" y="8405"/>
                  <a:pt x="5999" y="8218"/>
                </a:cubicBezTo>
              </a:path>
            </a:pathLst>
          </a:custGeom>
          <a:solidFill>
            <a:srgbClr val="ADBACA"/>
          </a:solidFill>
          <a:ln>
            <a:noFill/>
          </a:ln>
          <a:effectLst/>
        </p:spPr>
        <p:txBody>
          <a:bodyPr wrap="none" lIns="121910" tIns="60955" rIns="121910" bIns="60955" anchor="ctr"/>
          <a:lstStyle/>
          <a:p>
            <a:pPr marL="0" marR="0" lvl="0" indent="0" algn="l" defTabSz="5429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71" name="Freeform 16"/>
          <p:cNvSpPr>
            <a:spLocks noChangeArrowheads="1"/>
          </p:cNvSpPr>
          <p:nvPr/>
        </p:nvSpPr>
        <p:spPr bwMode="auto">
          <a:xfrm>
            <a:off x="1758950" y="2122488"/>
            <a:ext cx="690563" cy="1084263"/>
          </a:xfrm>
          <a:custGeom>
            <a:avLst/>
            <a:gdLst>
              <a:gd name="T0" fmla="*/ 406 w 657"/>
              <a:gd name="T1" fmla="*/ 947 h 1032"/>
              <a:gd name="T2" fmla="*/ 333 w 657"/>
              <a:gd name="T3" fmla="*/ 1031 h 1032"/>
              <a:gd name="T4" fmla="*/ 250 w 657"/>
              <a:gd name="T5" fmla="*/ 947 h 1032"/>
              <a:gd name="T6" fmla="*/ 448 w 657"/>
              <a:gd name="T7" fmla="*/ 916 h 1032"/>
              <a:gd name="T8" fmla="*/ 198 w 657"/>
              <a:gd name="T9" fmla="*/ 833 h 1032"/>
              <a:gd name="T10" fmla="*/ 656 w 657"/>
              <a:gd name="T11" fmla="*/ 333 h 1032"/>
              <a:gd name="T12" fmla="*/ 562 w 657"/>
              <a:gd name="T13" fmla="*/ 562 h 1032"/>
              <a:gd name="T14" fmla="*/ 531 w 657"/>
              <a:gd name="T15" fmla="*/ 635 h 1032"/>
              <a:gd name="T16" fmla="*/ 500 w 657"/>
              <a:gd name="T17" fmla="*/ 708 h 1032"/>
              <a:gd name="T18" fmla="*/ 500 w 657"/>
              <a:gd name="T19" fmla="*/ 729 h 1032"/>
              <a:gd name="T20" fmla="*/ 166 w 657"/>
              <a:gd name="T21" fmla="*/ 791 h 1032"/>
              <a:gd name="T22" fmla="*/ 156 w 657"/>
              <a:gd name="T23" fmla="*/ 708 h 1032"/>
              <a:gd name="T24" fmla="*/ 135 w 657"/>
              <a:gd name="T25" fmla="*/ 635 h 1032"/>
              <a:gd name="T26" fmla="*/ 93 w 657"/>
              <a:gd name="T27" fmla="*/ 552 h 1032"/>
              <a:gd name="T28" fmla="*/ 0 w 657"/>
              <a:gd name="T29" fmla="*/ 333 h 1032"/>
              <a:gd name="T30" fmla="*/ 333 w 657"/>
              <a:gd name="T31" fmla="*/ 0 h 1032"/>
              <a:gd name="T32" fmla="*/ 656 w 657"/>
              <a:gd name="T33" fmla="*/ 333 h 1032"/>
              <a:gd name="T34" fmla="*/ 510 w 657"/>
              <a:gd name="T35" fmla="*/ 156 h 1032"/>
              <a:gd name="T36" fmla="*/ 156 w 657"/>
              <a:gd name="T37" fmla="*/ 156 h 1032"/>
              <a:gd name="T38" fmla="*/ 146 w 657"/>
              <a:gd name="T39" fmla="*/ 499 h 1032"/>
              <a:gd name="T40" fmla="*/ 166 w 657"/>
              <a:gd name="T41" fmla="*/ 541 h 1032"/>
              <a:gd name="T42" fmla="*/ 229 w 657"/>
              <a:gd name="T43" fmla="*/ 666 h 1032"/>
              <a:gd name="T44" fmla="*/ 427 w 657"/>
              <a:gd name="T45" fmla="*/ 718 h 1032"/>
              <a:gd name="T46" fmla="*/ 458 w 657"/>
              <a:gd name="T47" fmla="*/ 604 h 1032"/>
              <a:gd name="T48" fmla="*/ 510 w 657"/>
              <a:gd name="T49" fmla="*/ 520 h 1032"/>
              <a:gd name="T50" fmla="*/ 583 w 657"/>
              <a:gd name="T51" fmla="*/ 333 h 1032"/>
              <a:gd name="T52" fmla="*/ 354 w 657"/>
              <a:gd name="T53" fmla="*/ 354 h 1032"/>
              <a:gd name="T54" fmla="*/ 302 w 657"/>
              <a:gd name="T55" fmla="*/ 354 h 1032"/>
              <a:gd name="T56" fmla="*/ 239 w 657"/>
              <a:gd name="T57" fmla="*/ 354 h 1032"/>
              <a:gd name="T58" fmla="*/ 250 w 657"/>
              <a:gd name="T59" fmla="*/ 499 h 1032"/>
              <a:gd name="T60" fmla="*/ 302 w 657"/>
              <a:gd name="T61" fmla="*/ 499 h 1032"/>
              <a:gd name="T62" fmla="*/ 364 w 657"/>
              <a:gd name="T63" fmla="*/ 499 h 1032"/>
              <a:gd name="T64" fmla="*/ 416 w 657"/>
              <a:gd name="T65" fmla="*/ 499 h 1032"/>
              <a:gd name="T66" fmla="*/ 427 w 657"/>
              <a:gd name="T67" fmla="*/ 354 h 1032"/>
              <a:gd name="T68" fmla="*/ 385 w 657"/>
              <a:gd name="T69" fmla="*/ 416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910" tIns="60955" rIns="121910" bIns="60955" anchor="ctr"/>
          <a:lstStyle/>
          <a:p>
            <a:pPr marL="0" marR="0" lvl="0" indent="0" algn="l" defTabSz="5429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73" name="Freeform 17"/>
          <p:cNvSpPr>
            <a:spLocks noChangeArrowheads="1"/>
          </p:cNvSpPr>
          <p:nvPr/>
        </p:nvSpPr>
        <p:spPr bwMode="auto">
          <a:xfrm>
            <a:off x="3889375" y="2368550"/>
            <a:ext cx="393700" cy="547688"/>
          </a:xfrm>
          <a:custGeom>
            <a:avLst/>
            <a:gdLst>
              <a:gd name="T0" fmla="*/ 326 w 503"/>
              <a:gd name="T1" fmla="*/ 142 h 703"/>
              <a:gd name="T2" fmla="*/ 168 w 503"/>
              <a:gd name="T3" fmla="*/ 142 h 703"/>
              <a:gd name="T4" fmla="*/ 168 w 503"/>
              <a:gd name="T5" fmla="*/ 134 h 703"/>
              <a:gd name="T6" fmla="*/ 184 w 503"/>
              <a:gd name="T7" fmla="*/ 125 h 703"/>
              <a:gd name="T8" fmla="*/ 310 w 503"/>
              <a:gd name="T9" fmla="*/ 125 h 703"/>
              <a:gd name="T10" fmla="*/ 343 w 503"/>
              <a:gd name="T11" fmla="*/ 0 h 703"/>
              <a:gd name="T12" fmla="*/ 151 w 503"/>
              <a:gd name="T13" fmla="*/ 0 h 703"/>
              <a:gd name="T14" fmla="*/ 176 w 503"/>
              <a:gd name="T15" fmla="*/ 125 h 703"/>
              <a:gd name="T16" fmla="*/ 67 w 503"/>
              <a:gd name="T17" fmla="*/ 67 h 703"/>
              <a:gd name="T18" fmla="*/ 75 w 503"/>
              <a:gd name="T19" fmla="*/ 84 h 703"/>
              <a:gd name="T20" fmla="*/ 168 w 503"/>
              <a:gd name="T21" fmla="*/ 134 h 703"/>
              <a:gd name="T22" fmla="*/ 92 w 503"/>
              <a:gd name="T23" fmla="*/ 134 h 703"/>
              <a:gd name="T24" fmla="*/ 84 w 503"/>
              <a:gd name="T25" fmla="*/ 142 h 703"/>
              <a:gd name="T26" fmla="*/ 126 w 503"/>
              <a:gd name="T27" fmla="*/ 159 h 703"/>
              <a:gd name="T28" fmla="*/ 151 w 503"/>
              <a:gd name="T29" fmla="*/ 151 h 703"/>
              <a:gd name="T30" fmla="*/ 0 w 503"/>
              <a:gd name="T31" fmla="*/ 460 h 703"/>
              <a:gd name="T32" fmla="*/ 251 w 503"/>
              <a:gd name="T33" fmla="*/ 702 h 703"/>
              <a:gd name="T34" fmla="*/ 502 w 503"/>
              <a:gd name="T35" fmla="*/ 452 h 703"/>
              <a:gd name="T36" fmla="*/ 326 w 503"/>
              <a:gd name="T37" fmla="*/ 142 h 703"/>
              <a:gd name="T38" fmla="*/ 318 w 503"/>
              <a:gd name="T39" fmla="*/ 535 h 703"/>
              <a:gd name="T40" fmla="*/ 276 w 503"/>
              <a:gd name="T41" fmla="*/ 560 h 703"/>
              <a:gd name="T42" fmla="*/ 276 w 503"/>
              <a:gd name="T43" fmla="*/ 602 h 703"/>
              <a:gd name="T44" fmla="*/ 234 w 503"/>
              <a:gd name="T45" fmla="*/ 602 h 703"/>
              <a:gd name="T46" fmla="*/ 226 w 503"/>
              <a:gd name="T47" fmla="*/ 560 h 703"/>
              <a:gd name="T48" fmla="*/ 176 w 503"/>
              <a:gd name="T49" fmla="*/ 535 h 703"/>
              <a:gd name="T50" fmla="*/ 151 w 503"/>
              <a:gd name="T51" fmla="*/ 485 h 703"/>
              <a:gd name="T52" fmla="*/ 151 w 503"/>
              <a:gd name="T53" fmla="*/ 468 h 703"/>
              <a:gd name="T54" fmla="*/ 193 w 503"/>
              <a:gd name="T55" fmla="*/ 468 h 703"/>
              <a:gd name="T56" fmla="*/ 193 w 503"/>
              <a:gd name="T57" fmla="*/ 476 h 703"/>
              <a:gd name="T58" fmla="*/ 209 w 503"/>
              <a:gd name="T59" fmla="*/ 510 h 703"/>
              <a:gd name="T60" fmla="*/ 251 w 503"/>
              <a:gd name="T61" fmla="*/ 527 h 703"/>
              <a:gd name="T62" fmla="*/ 293 w 503"/>
              <a:gd name="T63" fmla="*/ 510 h 703"/>
              <a:gd name="T64" fmla="*/ 310 w 503"/>
              <a:gd name="T65" fmla="*/ 476 h 703"/>
              <a:gd name="T66" fmla="*/ 293 w 503"/>
              <a:gd name="T67" fmla="*/ 443 h 703"/>
              <a:gd name="T68" fmla="*/ 243 w 503"/>
              <a:gd name="T69" fmla="*/ 426 h 703"/>
              <a:gd name="T70" fmla="*/ 184 w 503"/>
              <a:gd name="T71" fmla="*/ 393 h 703"/>
              <a:gd name="T72" fmla="*/ 159 w 503"/>
              <a:gd name="T73" fmla="*/ 351 h 703"/>
              <a:gd name="T74" fmla="*/ 184 w 503"/>
              <a:gd name="T75" fmla="*/ 293 h 703"/>
              <a:gd name="T76" fmla="*/ 226 w 503"/>
              <a:gd name="T77" fmla="*/ 276 h 703"/>
              <a:gd name="T78" fmla="*/ 226 w 503"/>
              <a:gd name="T79" fmla="*/ 234 h 703"/>
              <a:gd name="T80" fmla="*/ 268 w 503"/>
              <a:gd name="T81" fmla="*/ 234 h 703"/>
              <a:gd name="T82" fmla="*/ 268 w 503"/>
              <a:gd name="T83" fmla="*/ 267 h 703"/>
              <a:gd name="T84" fmla="*/ 318 w 503"/>
              <a:gd name="T85" fmla="*/ 293 h 703"/>
              <a:gd name="T86" fmla="*/ 343 w 503"/>
              <a:gd name="T87" fmla="*/ 351 h 703"/>
              <a:gd name="T88" fmla="*/ 301 w 503"/>
              <a:gd name="T89" fmla="*/ 351 h 703"/>
              <a:gd name="T90" fmla="*/ 284 w 503"/>
              <a:gd name="T91" fmla="*/ 318 h 703"/>
              <a:gd name="T92" fmla="*/ 251 w 503"/>
              <a:gd name="T93" fmla="*/ 301 h 703"/>
              <a:gd name="T94" fmla="*/ 218 w 503"/>
              <a:gd name="T95" fmla="*/ 318 h 703"/>
              <a:gd name="T96" fmla="*/ 201 w 503"/>
              <a:gd name="T97" fmla="*/ 343 h 703"/>
              <a:gd name="T98" fmla="*/ 218 w 503"/>
              <a:gd name="T99" fmla="*/ 376 h 703"/>
              <a:gd name="T100" fmla="*/ 260 w 503"/>
              <a:gd name="T101" fmla="*/ 393 h 703"/>
              <a:gd name="T102" fmla="*/ 326 w 503"/>
              <a:gd name="T103" fmla="*/ 426 h 703"/>
              <a:gd name="T104" fmla="*/ 351 w 503"/>
              <a:gd name="T105" fmla="*/ 476 h 703"/>
              <a:gd name="T106" fmla="*/ 318 w 503"/>
              <a:gd name="T107" fmla="*/ 535 h 703"/>
              <a:gd name="T108" fmla="*/ 318 w 503"/>
              <a:gd name="T109" fmla="*/ 535 h 703"/>
              <a:gd name="T110" fmla="*/ 318 w 503"/>
              <a:gd name="T111" fmla="*/ 535 h 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03" h="703">
                <a:moveTo>
                  <a:pt x="326" y="142"/>
                </a:moveTo>
                <a:cubicBezTo>
                  <a:pt x="168" y="142"/>
                  <a:pt x="168" y="142"/>
                  <a:pt x="168" y="142"/>
                </a:cubicBezTo>
                <a:cubicBezTo>
                  <a:pt x="168" y="134"/>
                  <a:pt x="168" y="134"/>
                  <a:pt x="168" y="134"/>
                </a:cubicBezTo>
                <a:cubicBezTo>
                  <a:pt x="184" y="125"/>
                  <a:pt x="184" y="125"/>
                  <a:pt x="184" y="125"/>
                </a:cubicBezTo>
                <a:cubicBezTo>
                  <a:pt x="310" y="125"/>
                  <a:pt x="310" y="125"/>
                  <a:pt x="310" y="125"/>
                </a:cubicBezTo>
                <a:cubicBezTo>
                  <a:pt x="343" y="0"/>
                  <a:pt x="343" y="0"/>
                  <a:pt x="343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76" y="125"/>
                  <a:pt x="176" y="125"/>
                  <a:pt x="176" y="125"/>
                </a:cubicBezTo>
                <a:cubicBezTo>
                  <a:pt x="159" y="100"/>
                  <a:pt x="109" y="50"/>
                  <a:pt x="67" y="67"/>
                </a:cubicBezTo>
                <a:cubicBezTo>
                  <a:pt x="75" y="84"/>
                  <a:pt x="75" y="84"/>
                  <a:pt x="75" y="84"/>
                </a:cubicBezTo>
                <a:cubicBezTo>
                  <a:pt x="109" y="67"/>
                  <a:pt x="159" y="117"/>
                  <a:pt x="168" y="134"/>
                </a:cubicBezTo>
                <a:cubicBezTo>
                  <a:pt x="142" y="142"/>
                  <a:pt x="109" y="151"/>
                  <a:pt x="92" y="134"/>
                </a:cubicBezTo>
                <a:cubicBezTo>
                  <a:pt x="84" y="142"/>
                  <a:pt x="84" y="142"/>
                  <a:pt x="84" y="142"/>
                </a:cubicBezTo>
                <a:cubicBezTo>
                  <a:pt x="92" y="151"/>
                  <a:pt x="109" y="159"/>
                  <a:pt x="126" y="159"/>
                </a:cubicBezTo>
                <a:cubicBezTo>
                  <a:pt x="134" y="159"/>
                  <a:pt x="142" y="159"/>
                  <a:pt x="151" y="151"/>
                </a:cubicBezTo>
                <a:cubicBezTo>
                  <a:pt x="67" y="217"/>
                  <a:pt x="0" y="351"/>
                  <a:pt x="0" y="460"/>
                </a:cubicBezTo>
                <a:cubicBezTo>
                  <a:pt x="0" y="594"/>
                  <a:pt x="117" y="702"/>
                  <a:pt x="251" y="702"/>
                </a:cubicBezTo>
                <a:cubicBezTo>
                  <a:pt x="393" y="702"/>
                  <a:pt x="502" y="594"/>
                  <a:pt x="502" y="452"/>
                </a:cubicBezTo>
                <a:cubicBezTo>
                  <a:pt x="502" y="343"/>
                  <a:pt x="427" y="192"/>
                  <a:pt x="326" y="142"/>
                </a:cubicBezTo>
                <a:close/>
                <a:moveTo>
                  <a:pt x="318" y="535"/>
                </a:moveTo>
                <a:cubicBezTo>
                  <a:pt x="310" y="552"/>
                  <a:pt x="293" y="552"/>
                  <a:pt x="276" y="560"/>
                </a:cubicBezTo>
                <a:cubicBezTo>
                  <a:pt x="276" y="602"/>
                  <a:pt x="276" y="602"/>
                  <a:pt x="276" y="602"/>
                </a:cubicBezTo>
                <a:cubicBezTo>
                  <a:pt x="234" y="602"/>
                  <a:pt x="234" y="602"/>
                  <a:pt x="234" y="602"/>
                </a:cubicBezTo>
                <a:cubicBezTo>
                  <a:pt x="226" y="560"/>
                  <a:pt x="226" y="560"/>
                  <a:pt x="226" y="560"/>
                </a:cubicBezTo>
                <a:cubicBezTo>
                  <a:pt x="209" y="560"/>
                  <a:pt x="193" y="552"/>
                  <a:pt x="176" y="535"/>
                </a:cubicBezTo>
                <a:cubicBezTo>
                  <a:pt x="159" y="518"/>
                  <a:pt x="151" y="502"/>
                  <a:pt x="151" y="485"/>
                </a:cubicBezTo>
                <a:cubicBezTo>
                  <a:pt x="151" y="468"/>
                  <a:pt x="151" y="468"/>
                  <a:pt x="151" y="468"/>
                </a:cubicBezTo>
                <a:cubicBezTo>
                  <a:pt x="193" y="468"/>
                  <a:pt x="193" y="468"/>
                  <a:pt x="193" y="468"/>
                </a:cubicBezTo>
                <a:cubicBezTo>
                  <a:pt x="193" y="476"/>
                  <a:pt x="193" y="476"/>
                  <a:pt x="193" y="476"/>
                </a:cubicBezTo>
                <a:cubicBezTo>
                  <a:pt x="193" y="493"/>
                  <a:pt x="201" y="502"/>
                  <a:pt x="209" y="510"/>
                </a:cubicBezTo>
                <a:cubicBezTo>
                  <a:pt x="218" y="518"/>
                  <a:pt x="234" y="527"/>
                  <a:pt x="251" y="527"/>
                </a:cubicBezTo>
                <a:cubicBezTo>
                  <a:pt x="268" y="527"/>
                  <a:pt x="284" y="518"/>
                  <a:pt x="293" y="510"/>
                </a:cubicBezTo>
                <a:cubicBezTo>
                  <a:pt x="301" y="502"/>
                  <a:pt x="310" y="493"/>
                  <a:pt x="310" y="476"/>
                </a:cubicBezTo>
                <a:cubicBezTo>
                  <a:pt x="310" y="460"/>
                  <a:pt x="301" y="452"/>
                  <a:pt x="293" y="443"/>
                </a:cubicBezTo>
                <a:cubicBezTo>
                  <a:pt x="284" y="435"/>
                  <a:pt x="268" y="426"/>
                  <a:pt x="243" y="426"/>
                </a:cubicBezTo>
                <a:cubicBezTo>
                  <a:pt x="218" y="418"/>
                  <a:pt x="193" y="410"/>
                  <a:pt x="184" y="393"/>
                </a:cubicBezTo>
                <a:cubicBezTo>
                  <a:pt x="168" y="385"/>
                  <a:pt x="159" y="368"/>
                  <a:pt x="159" y="351"/>
                </a:cubicBezTo>
                <a:cubicBezTo>
                  <a:pt x="159" y="326"/>
                  <a:pt x="168" y="309"/>
                  <a:pt x="184" y="293"/>
                </a:cubicBezTo>
                <a:cubicBezTo>
                  <a:pt x="201" y="284"/>
                  <a:pt x="209" y="276"/>
                  <a:pt x="226" y="276"/>
                </a:cubicBezTo>
                <a:cubicBezTo>
                  <a:pt x="226" y="234"/>
                  <a:pt x="226" y="234"/>
                  <a:pt x="226" y="234"/>
                </a:cubicBezTo>
                <a:cubicBezTo>
                  <a:pt x="268" y="234"/>
                  <a:pt x="268" y="234"/>
                  <a:pt x="268" y="234"/>
                </a:cubicBezTo>
                <a:cubicBezTo>
                  <a:pt x="268" y="267"/>
                  <a:pt x="268" y="267"/>
                  <a:pt x="268" y="267"/>
                </a:cubicBezTo>
                <a:cubicBezTo>
                  <a:pt x="293" y="276"/>
                  <a:pt x="310" y="276"/>
                  <a:pt x="318" y="293"/>
                </a:cubicBezTo>
                <a:cubicBezTo>
                  <a:pt x="335" y="301"/>
                  <a:pt x="343" y="326"/>
                  <a:pt x="343" y="351"/>
                </a:cubicBezTo>
                <a:cubicBezTo>
                  <a:pt x="301" y="351"/>
                  <a:pt x="301" y="351"/>
                  <a:pt x="301" y="351"/>
                </a:cubicBezTo>
                <a:cubicBezTo>
                  <a:pt x="301" y="334"/>
                  <a:pt x="293" y="326"/>
                  <a:pt x="284" y="318"/>
                </a:cubicBezTo>
                <a:cubicBezTo>
                  <a:pt x="284" y="309"/>
                  <a:pt x="268" y="301"/>
                  <a:pt x="251" y="301"/>
                </a:cubicBezTo>
                <a:cubicBezTo>
                  <a:pt x="234" y="301"/>
                  <a:pt x="226" y="309"/>
                  <a:pt x="218" y="318"/>
                </a:cubicBezTo>
                <a:cubicBezTo>
                  <a:pt x="209" y="326"/>
                  <a:pt x="201" y="334"/>
                  <a:pt x="201" y="343"/>
                </a:cubicBezTo>
                <a:cubicBezTo>
                  <a:pt x="201" y="360"/>
                  <a:pt x="209" y="368"/>
                  <a:pt x="218" y="376"/>
                </a:cubicBezTo>
                <a:cubicBezTo>
                  <a:pt x="226" y="385"/>
                  <a:pt x="234" y="385"/>
                  <a:pt x="260" y="393"/>
                </a:cubicBezTo>
                <a:cubicBezTo>
                  <a:pt x="284" y="401"/>
                  <a:pt x="310" y="410"/>
                  <a:pt x="326" y="426"/>
                </a:cubicBezTo>
                <a:cubicBezTo>
                  <a:pt x="343" y="435"/>
                  <a:pt x="351" y="452"/>
                  <a:pt x="351" y="476"/>
                </a:cubicBezTo>
                <a:cubicBezTo>
                  <a:pt x="351" y="502"/>
                  <a:pt x="343" y="518"/>
                  <a:pt x="318" y="535"/>
                </a:cubicBezTo>
                <a:close/>
                <a:moveTo>
                  <a:pt x="318" y="535"/>
                </a:moveTo>
                <a:lnTo>
                  <a:pt x="318" y="5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910" tIns="60955" rIns="121910" bIns="60955" anchor="ctr"/>
          <a:lstStyle/>
          <a:p>
            <a:pPr marL="0" marR="0" lvl="0" indent="0" algn="l" defTabSz="5429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74" name="Freeform 109"/>
          <p:cNvSpPr>
            <a:spLocks noChangeArrowheads="1"/>
          </p:cNvSpPr>
          <p:nvPr/>
        </p:nvSpPr>
        <p:spPr bwMode="auto">
          <a:xfrm>
            <a:off x="5543550" y="2117725"/>
            <a:ext cx="1065213" cy="1066800"/>
          </a:xfrm>
          <a:custGeom>
            <a:avLst/>
            <a:gdLst>
              <a:gd name="T0" fmla="*/ 552 w 1105"/>
              <a:gd name="T1" fmla="*/ 0 h 1105"/>
              <a:gd name="T2" fmla="*/ 0 w 1105"/>
              <a:gd name="T3" fmla="*/ 552 h 1105"/>
              <a:gd name="T4" fmla="*/ 552 w 1105"/>
              <a:gd name="T5" fmla="*/ 1104 h 1105"/>
              <a:gd name="T6" fmla="*/ 1104 w 1105"/>
              <a:gd name="T7" fmla="*/ 552 h 1105"/>
              <a:gd name="T8" fmla="*/ 552 w 1105"/>
              <a:gd name="T9" fmla="*/ 0 h 1105"/>
              <a:gd name="T10" fmla="*/ 552 w 1105"/>
              <a:gd name="T11" fmla="*/ 1012 h 1105"/>
              <a:gd name="T12" fmla="*/ 84 w 1105"/>
              <a:gd name="T13" fmla="*/ 552 h 1105"/>
              <a:gd name="T14" fmla="*/ 552 w 1105"/>
              <a:gd name="T15" fmla="*/ 84 h 1105"/>
              <a:gd name="T16" fmla="*/ 1012 w 1105"/>
              <a:gd name="T17" fmla="*/ 552 h 1105"/>
              <a:gd name="T18" fmla="*/ 552 w 1105"/>
              <a:gd name="T19" fmla="*/ 1012 h 1105"/>
              <a:gd name="T20" fmla="*/ 836 w 1105"/>
              <a:gd name="T21" fmla="*/ 410 h 1105"/>
              <a:gd name="T22" fmla="*/ 828 w 1105"/>
              <a:gd name="T23" fmla="*/ 452 h 1105"/>
              <a:gd name="T24" fmla="*/ 560 w 1105"/>
              <a:gd name="T25" fmla="*/ 636 h 1105"/>
              <a:gd name="T26" fmla="*/ 544 w 1105"/>
              <a:gd name="T27" fmla="*/ 636 h 1105"/>
              <a:gd name="T28" fmla="*/ 527 w 1105"/>
              <a:gd name="T29" fmla="*/ 636 h 1105"/>
              <a:gd name="T30" fmla="*/ 518 w 1105"/>
              <a:gd name="T31" fmla="*/ 611 h 1105"/>
              <a:gd name="T32" fmla="*/ 518 w 1105"/>
              <a:gd name="T33" fmla="*/ 218 h 1105"/>
              <a:gd name="T34" fmla="*/ 544 w 1105"/>
              <a:gd name="T35" fmla="*/ 184 h 1105"/>
              <a:gd name="T36" fmla="*/ 577 w 1105"/>
              <a:gd name="T37" fmla="*/ 218 h 1105"/>
              <a:gd name="T38" fmla="*/ 577 w 1105"/>
              <a:gd name="T39" fmla="*/ 552 h 1105"/>
              <a:gd name="T40" fmla="*/ 795 w 1105"/>
              <a:gd name="T41" fmla="*/ 402 h 1105"/>
              <a:gd name="T42" fmla="*/ 836 w 1105"/>
              <a:gd name="T43" fmla="*/ 410 h 1105"/>
              <a:gd name="T44" fmla="*/ 836 w 1105"/>
              <a:gd name="T45" fmla="*/ 410 h 1105"/>
              <a:gd name="T46" fmla="*/ 836 w 1105"/>
              <a:gd name="T47" fmla="*/ 410 h 1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05" h="1105">
                <a:moveTo>
                  <a:pt x="552" y="0"/>
                </a:moveTo>
                <a:cubicBezTo>
                  <a:pt x="243" y="0"/>
                  <a:pt x="0" y="243"/>
                  <a:pt x="0" y="552"/>
                </a:cubicBezTo>
                <a:cubicBezTo>
                  <a:pt x="0" y="853"/>
                  <a:pt x="243" y="1104"/>
                  <a:pt x="552" y="1104"/>
                </a:cubicBezTo>
                <a:cubicBezTo>
                  <a:pt x="853" y="1104"/>
                  <a:pt x="1104" y="853"/>
                  <a:pt x="1104" y="552"/>
                </a:cubicBezTo>
                <a:cubicBezTo>
                  <a:pt x="1104" y="243"/>
                  <a:pt x="853" y="0"/>
                  <a:pt x="552" y="0"/>
                </a:cubicBezTo>
                <a:close/>
                <a:moveTo>
                  <a:pt x="552" y="1012"/>
                </a:moveTo>
                <a:cubicBezTo>
                  <a:pt x="293" y="1012"/>
                  <a:pt x="84" y="803"/>
                  <a:pt x="84" y="552"/>
                </a:cubicBezTo>
                <a:cubicBezTo>
                  <a:pt x="84" y="293"/>
                  <a:pt x="293" y="84"/>
                  <a:pt x="552" y="84"/>
                </a:cubicBezTo>
                <a:cubicBezTo>
                  <a:pt x="803" y="84"/>
                  <a:pt x="1012" y="293"/>
                  <a:pt x="1012" y="552"/>
                </a:cubicBezTo>
                <a:cubicBezTo>
                  <a:pt x="1012" y="803"/>
                  <a:pt x="803" y="1012"/>
                  <a:pt x="552" y="1012"/>
                </a:cubicBezTo>
                <a:close/>
                <a:moveTo>
                  <a:pt x="836" y="410"/>
                </a:moveTo>
                <a:cubicBezTo>
                  <a:pt x="845" y="419"/>
                  <a:pt x="845" y="435"/>
                  <a:pt x="828" y="452"/>
                </a:cubicBezTo>
                <a:cubicBezTo>
                  <a:pt x="560" y="636"/>
                  <a:pt x="560" y="636"/>
                  <a:pt x="560" y="636"/>
                </a:cubicBezTo>
                <a:cubicBezTo>
                  <a:pt x="552" y="636"/>
                  <a:pt x="552" y="636"/>
                  <a:pt x="544" y="636"/>
                </a:cubicBezTo>
                <a:cubicBezTo>
                  <a:pt x="544" y="636"/>
                  <a:pt x="535" y="636"/>
                  <a:pt x="527" y="636"/>
                </a:cubicBezTo>
                <a:cubicBezTo>
                  <a:pt x="518" y="628"/>
                  <a:pt x="518" y="619"/>
                  <a:pt x="518" y="611"/>
                </a:cubicBezTo>
                <a:cubicBezTo>
                  <a:pt x="518" y="218"/>
                  <a:pt x="518" y="218"/>
                  <a:pt x="518" y="218"/>
                </a:cubicBezTo>
                <a:cubicBezTo>
                  <a:pt x="518" y="201"/>
                  <a:pt x="527" y="184"/>
                  <a:pt x="544" y="184"/>
                </a:cubicBezTo>
                <a:cubicBezTo>
                  <a:pt x="560" y="184"/>
                  <a:pt x="577" y="201"/>
                  <a:pt x="577" y="218"/>
                </a:cubicBezTo>
                <a:cubicBezTo>
                  <a:pt x="577" y="552"/>
                  <a:pt x="577" y="552"/>
                  <a:pt x="577" y="552"/>
                </a:cubicBezTo>
                <a:cubicBezTo>
                  <a:pt x="795" y="402"/>
                  <a:pt x="795" y="402"/>
                  <a:pt x="795" y="402"/>
                </a:cubicBezTo>
                <a:cubicBezTo>
                  <a:pt x="811" y="393"/>
                  <a:pt x="828" y="393"/>
                  <a:pt x="836" y="410"/>
                </a:cubicBezTo>
                <a:close/>
                <a:moveTo>
                  <a:pt x="836" y="410"/>
                </a:moveTo>
                <a:lnTo>
                  <a:pt x="836" y="4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21910" tIns="60955" rIns="121910" bIns="60955" anchor="ctr"/>
          <a:lstStyle/>
          <a:p>
            <a:pPr marL="0" marR="0" lvl="0" indent="0" algn="l" defTabSz="5429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127250" y="3641725"/>
            <a:ext cx="0" cy="925513"/>
          </a:xfrm>
          <a:prstGeom prst="line">
            <a:avLst/>
          </a:prstGeom>
          <a:ln w="12700" cmpd="sng">
            <a:solidFill>
              <a:srgbClr val="ADBACA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4070350" y="3273425"/>
            <a:ext cx="0" cy="539750"/>
          </a:xfrm>
          <a:prstGeom prst="line">
            <a:avLst/>
          </a:prstGeom>
          <a:ln w="12700" cmpd="sng">
            <a:solidFill>
              <a:srgbClr val="ADBACA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088063" y="3641725"/>
            <a:ext cx="0" cy="925513"/>
          </a:xfrm>
          <a:prstGeom prst="line">
            <a:avLst/>
          </a:prstGeom>
          <a:ln w="12700" cmpd="sng">
            <a:solidFill>
              <a:srgbClr val="ADBACA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8053388" y="3273425"/>
            <a:ext cx="0" cy="539750"/>
          </a:xfrm>
          <a:prstGeom prst="line">
            <a:avLst/>
          </a:prstGeom>
          <a:ln w="12700" cmpd="sng">
            <a:solidFill>
              <a:srgbClr val="ADBACA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Freeform 418"/>
          <p:cNvSpPr>
            <a:spLocks noChangeArrowheads="1"/>
          </p:cNvSpPr>
          <p:nvPr/>
        </p:nvSpPr>
        <p:spPr bwMode="auto">
          <a:xfrm>
            <a:off x="8037513" y="2397125"/>
            <a:ext cx="249238" cy="246063"/>
          </a:xfrm>
          <a:custGeom>
            <a:avLst/>
            <a:gdLst>
              <a:gd name="T0" fmla="*/ 301 w 520"/>
              <a:gd name="T1" fmla="*/ 75 h 511"/>
              <a:gd name="T2" fmla="*/ 444 w 520"/>
              <a:gd name="T3" fmla="*/ 217 h 511"/>
              <a:gd name="T4" fmla="*/ 394 w 520"/>
              <a:gd name="T5" fmla="*/ 267 h 511"/>
              <a:gd name="T6" fmla="*/ 327 w 520"/>
              <a:gd name="T7" fmla="*/ 200 h 511"/>
              <a:gd name="T8" fmla="*/ 301 w 520"/>
              <a:gd name="T9" fmla="*/ 225 h 511"/>
              <a:gd name="T10" fmla="*/ 368 w 520"/>
              <a:gd name="T11" fmla="*/ 292 h 511"/>
              <a:gd name="T12" fmla="*/ 335 w 520"/>
              <a:gd name="T13" fmla="*/ 326 h 511"/>
              <a:gd name="T14" fmla="*/ 293 w 520"/>
              <a:gd name="T15" fmla="*/ 275 h 511"/>
              <a:gd name="T16" fmla="*/ 268 w 520"/>
              <a:gd name="T17" fmla="*/ 309 h 511"/>
              <a:gd name="T18" fmla="*/ 310 w 520"/>
              <a:gd name="T19" fmla="*/ 351 h 511"/>
              <a:gd name="T20" fmla="*/ 268 w 520"/>
              <a:gd name="T21" fmla="*/ 393 h 511"/>
              <a:gd name="T22" fmla="*/ 201 w 520"/>
              <a:gd name="T23" fmla="*/ 326 h 511"/>
              <a:gd name="T24" fmla="*/ 168 w 520"/>
              <a:gd name="T25" fmla="*/ 351 h 511"/>
              <a:gd name="T26" fmla="*/ 243 w 520"/>
              <a:gd name="T27" fmla="*/ 418 h 511"/>
              <a:gd name="T28" fmla="*/ 209 w 520"/>
              <a:gd name="T29" fmla="*/ 443 h 511"/>
              <a:gd name="T30" fmla="*/ 168 w 520"/>
              <a:gd name="T31" fmla="*/ 401 h 511"/>
              <a:gd name="T32" fmla="*/ 134 w 520"/>
              <a:gd name="T33" fmla="*/ 426 h 511"/>
              <a:gd name="T34" fmla="*/ 218 w 520"/>
              <a:gd name="T35" fmla="*/ 510 h 511"/>
              <a:gd name="T36" fmla="*/ 519 w 520"/>
              <a:gd name="T37" fmla="*/ 217 h 511"/>
              <a:gd name="T38" fmla="*/ 301 w 520"/>
              <a:gd name="T39" fmla="*/ 0 h 511"/>
              <a:gd name="T40" fmla="*/ 0 w 520"/>
              <a:gd name="T41" fmla="*/ 292 h 511"/>
              <a:gd name="T42" fmla="*/ 34 w 520"/>
              <a:gd name="T43" fmla="*/ 334 h 511"/>
              <a:gd name="T44" fmla="*/ 301 w 520"/>
              <a:gd name="T45" fmla="*/ 75 h 511"/>
              <a:gd name="T46" fmla="*/ 301 w 520"/>
              <a:gd name="T47" fmla="*/ 75 h 511"/>
              <a:gd name="T48" fmla="*/ 301 w 520"/>
              <a:gd name="T49" fmla="*/ 75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20" h="511">
                <a:moveTo>
                  <a:pt x="301" y="75"/>
                </a:moveTo>
                <a:lnTo>
                  <a:pt x="444" y="217"/>
                </a:lnTo>
                <a:lnTo>
                  <a:pt x="394" y="267"/>
                </a:lnTo>
                <a:lnTo>
                  <a:pt x="327" y="200"/>
                </a:lnTo>
                <a:lnTo>
                  <a:pt x="301" y="225"/>
                </a:lnTo>
                <a:lnTo>
                  <a:pt x="368" y="292"/>
                </a:lnTo>
                <a:lnTo>
                  <a:pt x="335" y="326"/>
                </a:lnTo>
                <a:lnTo>
                  <a:pt x="293" y="275"/>
                </a:lnTo>
                <a:lnTo>
                  <a:pt x="268" y="309"/>
                </a:lnTo>
                <a:lnTo>
                  <a:pt x="310" y="351"/>
                </a:lnTo>
                <a:lnTo>
                  <a:pt x="268" y="393"/>
                </a:lnTo>
                <a:lnTo>
                  <a:pt x="201" y="326"/>
                </a:lnTo>
                <a:lnTo>
                  <a:pt x="168" y="351"/>
                </a:lnTo>
                <a:lnTo>
                  <a:pt x="243" y="418"/>
                </a:lnTo>
                <a:lnTo>
                  <a:pt x="209" y="443"/>
                </a:lnTo>
                <a:lnTo>
                  <a:pt x="168" y="401"/>
                </a:lnTo>
                <a:lnTo>
                  <a:pt x="134" y="426"/>
                </a:lnTo>
                <a:lnTo>
                  <a:pt x="218" y="510"/>
                </a:lnTo>
                <a:lnTo>
                  <a:pt x="519" y="217"/>
                </a:lnTo>
                <a:lnTo>
                  <a:pt x="301" y="0"/>
                </a:lnTo>
                <a:lnTo>
                  <a:pt x="0" y="292"/>
                </a:lnTo>
                <a:lnTo>
                  <a:pt x="34" y="334"/>
                </a:lnTo>
                <a:lnTo>
                  <a:pt x="301" y="75"/>
                </a:lnTo>
                <a:close/>
                <a:moveTo>
                  <a:pt x="301" y="75"/>
                </a:moveTo>
                <a:lnTo>
                  <a:pt x="301" y="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5429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06" name="Freeform 419"/>
          <p:cNvSpPr>
            <a:spLocks noChangeArrowheads="1"/>
          </p:cNvSpPr>
          <p:nvPr/>
        </p:nvSpPr>
        <p:spPr bwMode="auto">
          <a:xfrm>
            <a:off x="8037513" y="2397125"/>
            <a:ext cx="249238" cy="246063"/>
          </a:xfrm>
          <a:custGeom>
            <a:avLst/>
            <a:gdLst>
              <a:gd name="T0" fmla="*/ 301 w 520"/>
              <a:gd name="T1" fmla="*/ 75 h 511"/>
              <a:gd name="T2" fmla="*/ 444 w 520"/>
              <a:gd name="T3" fmla="*/ 217 h 511"/>
              <a:gd name="T4" fmla="*/ 394 w 520"/>
              <a:gd name="T5" fmla="*/ 267 h 511"/>
              <a:gd name="T6" fmla="*/ 327 w 520"/>
              <a:gd name="T7" fmla="*/ 200 h 511"/>
              <a:gd name="T8" fmla="*/ 301 w 520"/>
              <a:gd name="T9" fmla="*/ 225 h 511"/>
              <a:gd name="T10" fmla="*/ 368 w 520"/>
              <a:gd name="T11" fmla="*/ 292 h 511"/>
              <a:gd name="T12" fmla="*/ 335 w 520"/>
              <a:gd name="T13" fmla="*/ 326 h 511"/>
              <a:gd name="T14" fmla="*/ 293 w 520"/>
              <a:gd name="T15" fmla="*/ 275 h 511"/>
              <a:gd name="T16" fmla="*/ 268 w 520"/>
              <a:gd name="T17" fmla="*/ 309 h 511"/>
              <a:gd name="T18" fmla="*/ 310 w 520"/>
              <a:gd name="T19" fmla="*/ 351 h 511"/>
              <a:gd name="T20" fmla="*/ 268 w 520"/>
              <a:gd name="T21" fmla="*/ 393 h 511"/>
              <a:gd name="T22" fmla="*/ 201 w 520"/>
              <a:gd name="T23" fmla="*/ 326 h 511"/>
              <a:gd name="T24" fmla="*/ 168 w 520"/>
              <a:gd name="T25" fmla="*/ 351 h 511"/>
              <a:gd name="T26" fmla="*/ 243 w 520"/>
              <a:gd name="T27" fmla="*/ 418 h 511"/>
              <a:gd name="T28" fmla="*/ 209 w 520"/>
              <a:gd name="T29" fmla="*/ 443 h 511"/>
              <a:gd name="T30" fmla="*/ 168 w 520"/>
              <a:gd name="T31" fmla="*/ 401 h 511"/>
              <a:gd name="T32" fmla="*/ 134 w 520"/>
              <a:gd name="T33" fmla="*/ 426 h 511"/>
              <a:gd name="T34" fmla="*/ 218 w 520"/>
              <a:gd name="T35" fmla="*/ 510 h 511"/>
              <a:gd name="T36" fmla="*/ 519 w 520"/>
              <a:gd name="T37" fmla="*/ 217 h 511"/>
              <a:gd name="T38" fmla="*/ 301 w 520"/>
              <a:gd name="T39" fmla="*/ 0 h 511"/>
              <a:gd name="T40" fmla="*/ 0 w 520"/>
              <a:gd name="T41" fmla="*/ 292 h 511"/>
              <a:gd name="T42" fmla="*/ 34 w 520"/>
              <a:gd name="T43" fmla="*/ 334 h 511"/>
              <a:gd name="T44" fmla="*/ 301 w 520"/>
              <a:gd name="T45" fmla="*/ 75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20" h="511">
                <a:moveTo>
                  <a:pt x="301" y="75"/>
                </a:moveTo>
                <a:lnTo>
                  <a:pt x="444" y="217"/>
                </a:lnTo>
                <a:lnTo>
                  <a:pt x="394" y="267"/>
                </a:lnTo>
                <a:lnTo>
                  <a:pt x="327" y="200"/>
                </a:lnTo>
                <a:lnTo>
                  <a:pt x="301" y="225"/>
                </a:lnTo>
                <a:lnTo>
                  <a:pt x="368" y="292"/>
                </a:lnTo>
                <a:lnTo>
                  <a:pt x="335" y="326"/>
                </a:lnTo>
                <a:lnTo>
                  <a:pt x="293" y="275"/>
                </a:lnTo>
                <a:lnTo>
                  <a:pt x="268" y="309"/>
                </a:lnTo>
                <a:lnTo>
                  <a:pt x="310" y="351"/>
                </a:lnTo>
                <a:lnTo>
                  <a:pt x="268" y="393"/>
                </a:lnTo>
                <a:lnTo>
                  <a:pt x="201" y="326"/>
                </a:lnTo>
                <a:lnTo>
                  <a:pt x="168" y="351"/>
                </a:lnTo>
                <a:lnTo>
                  <a:pt x="243" y="418"/>
                </a:lnTo>
                <a:lnTo>
                  <a:pt x="209" y="443"/>
                </a:lnTo>
                <a:lnTo>
                  <a:pt x="168" y="401"/>
                </a:lnTo>
                <a:lnTo>
                  <a:pt x="134" y="426"/>
                </a:lnTo>
                <a:lnTo>
                  <a:pt x="218" y="510"/>
                </a:lnTo>
                <a:lnTo>
                  <a:pt x="519" y="217"/>
                </a:lnTo>
                <a:lnTo>
                  <a:pt x="301" y="0"/>
                </a:lnTo>
                <a:lnTo>
                  <a:pt x="0" y="292"/>
                </a:lnTo>
                <a:lnTo>
                  <a:pt x="34" y="334"/>
                </a:lnTo>
                <a:lnTo>
                  <a:pt x="301" y="75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5429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07" name="Freeform 420"/>
          <p:cNvSpPr>
            <a:spLocks noChangeArrowheads="1"/>
          </p:cNvSpPr>
          <p:nvPr/>
        </p:nvSpPr>
        <p:spPr bwMode="auto">
          <a:xfrm>
            <a:off x="8180388" y="2433638"/>
            <a:ext cx="3175" cy="1588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5429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08" name="Freeform 421"/>
          <p:cNvSpPr>
            <a:spLocks noChangeArrowheads="1"/>
          </p:cNvSpPr>
          <p:nvPr/>
        </p:nvSpPr>
        <p:spPr bwMode="auto">
          <a:xfrm>
            <a:off x="7759700" y="2641600"/>
            <a:ext cx="273050" cy="273050"/>
          </a:xfrm>
          <a:custGeom>
            <a:avLst/>
            <a:gdLst>
              <a:gd name="T0" fmla="*/ 451 w 569"/>
              <a:gd name="T1" fmla="*/ 158 h 569"/>
              <a:gd name="T2" fmla="*/ 501 w 569"/>
              <a:gd name="T3" fmla="*/ 209 h 569"/>
              <a:gd name="T4" fmla="*/ 468 w 569"/>
              <a:gd name="T5" fmla="*/ 251 h 569"/>
              <a:gd name="T6" fmla="*/ 393 w 569"/>
              <a:gd name="T7" fmla="*/ 175 h 569"/>
              <a:gd name="T8" fmla="*/ 368 w 569"/>
              <a:gd name="T9" fmla="*/ 200 h 569"/>
              <a:gd name="T10" fmla="*/ 443 w 569"/>
              <a:gd name="T11" fmla="*/ 275 h 569"/>
              <a:gd name="T12" fmla="*/ 409 w 569"/>
              <a:gd name="T13" fmla="*/ 309 h 569"/>
              <a:gd name="T14" fmla="*/ 359 w 569"/>
              <a:gd name="T15" fmla="*/ 251 h 569"/>
              <a:gd name="T16" fmla="*/ 334 w 569"/>
              <a:gd name="T17" fmla="*/ 284 h 569"/>
              <a:gd name="T18" fmla="*/ 384 w 569"/>
              <a:gd name="T19" fmla="*/ 334 h 569"/>
              <a:gd name="T20" fmla="*/ 342 w 569"/>
              <a:gd name="T21" fmla="*/ 376 h 569"/>
              <a:gd name="T22" fmla="*/ 267 w 569"/>
              <a:gd name="T23" fmla="*/ 301 h 569"/>
              <a:gd name="T24" fmla="*/ 234 w 569"/>
              <a:gd name="T25" fmla="*/ 326 h 569"/>
              <a:gd name="T26" fmla="*/ 309 w 569"/>
              <a:gd name="T27" fmla="*/ 401 h 569"/>
              <a:gd name="T28" fmla="*/ 284 w 569"/>
              <a:gd name="T29" fmla="*/ 434 h 569"/>
              <a:gd name="T30" fmla="*/ 234 w 569"/>
              <a:gd name="T31" fmla="*/ 376 h 569"/>
              <a:gd name="T32" fmla="*/ 200 w 569"/>
              <a:gd name="T33" fmla="*/ 409 h 569"/>
              <a:gd name="T34" fmla="*/ 250 w 569"/>
              <a:gd name="T35" fmla="*/ 459 h 569"/>
              <a:gd name="T36" fmla="*/ 217 w 569"/>
              <a:gd name="T37" fmla="*/ 493 h 569"/>
              <a:gd name="T38" fmla="*/ 75 w 569"/>
              <a:gd name="T39" fmla="*/ 351 h 569"/>
              <a:gd name="T40" fmla="*/ 393 w 569"/>
              <a:gd name="T41" fmla="*/ 41 h 569"/>
              <a:gd name="T42" fmla="*/ 351 w 569"/>
              <a:gd name="T43" fmla="*/ 0 h 569"/>
              <a:gd name="T44" fmla="*/ 0 w 569"/>
              <a:gd name="T45" fmla="*/ 351 h 569"/>
              <a:gd name="T46" fmla="*/ 217 w 569"/>
              <a:gd name="T47" fmla="*/ 568 h 569"/>
              <a:gd name="T48" fmla="*/ 568 w 569"/>
              <a:gd name="T49" fmla="*/ 225 h 569"/>
              <a:gd name="T50" fmla="*/ 484 w 569"/>
              <a:gd name="T51" fmla="*/ 133 h 569"/>
              <a:gd name="T52" fmla="*/ 451 w 569"/>
              <a:gd name="T53" fmla="*/ 158 h 569"/>
              <a:gd name="T54" fmla="*/ 451 w 569"/>
              <a:gd name="T55" fmla="*/ 158 h 569"/>
              <a:gd name="T56" fmla="*/ 451 w 569"/>
              <a:gd name="T57" fmla="*/ 158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69" h="569">
                <a:moveTo>
                  <a:pt x="451" y="158"/>
                </a:moveTo>
                <a:lnTo>
                  <a:pt x="501" y="209"/>
                </a:lnTo>
                <a:lnTo>
                  <a:pt x="468" y="251"/>
                </a:lnTo>
                <a:lnTo>
                  <a:pt x="393" y="175"/>
                </a:lnTo>
                <a:lnTo>
                  <a:pt x="368" y="200"/>
                </a:lnTo>
                <a:lnTo>
                  <a:pt x="443" y="275"/>
                </a:lnTo>
                <a:lnTo>
                  <a:pt x="409" y="309"/>
                </a:lnTo>
                <a:lnTo>
                  <a:pt x="359" y="251"/>
                </a:lnTo>
                <a:lnTo>
                  <a:pt x="334" y="284"/>
                </a:lnTo>
                <a:lnTo>
                  <a:pt x="384" y="334"/>
                </a:lnTo>
                <a:lnTo>
                  <a:pt x="342" y="376"/>
                </a:lnTo>
                <a:lnTo>
                  <a:pt x="267" y="301"/>
                </a:lnTo>
                <a:lnTo>
                  <a:pt x="234" y="326"/>
                </a:lnTo>
                <a:lnTo>
                  <a:pt x="309" y="401"/>
                </a:lnTo>
                <a:lnTo>
                  <a:pt x="284" y="434"/>
                </a:lnTo>
                <a:lnTo>
                  <a:pt x="234" y="376"/>
                </a:lnTo>
                <a:lnTo>
                  <a:pt x="200" y="409"/>
                </a:lnTo>
                <a:lnTo>
                  <a:pt x="250" y="459"/>
                </a:lnTo>
                <a:lnTo>
                  <a:pt x="217" y="493"/>
                </a:lnTo>
                <a:lnTo>
                  <a:pt x="75" y="351"/>
                </a:lnTo>
                <a:lnTo>
                  <a:pt x="393" y="41"/>
                </a:lnTo>
                <a:lnTo>
                  <a:pt x="351" y="0"/>
                </a:lnTo>
                <a:lnTo>
                  <a:pt x="0" y="351"/>
                </a:lnTo>
                <a:lnTo>
                  <a:pt x="217" y="568"/>
                </a:lnTo>
                <a:lnTo>
                  <a:pt x="568" y="225"/>
                </a:lnTo>
                <a:lnTo>
                  <a:pt x="484" y="133"/>
                </a:lnTo>
                <a:lnTo>
                  <a:pt x="451" y="158"/>
                </a:lnTo>
                <a:close/>
                <a:moveTo>
                  <a:pt x="451" y="158"/>
                </a:moveTo>
                <a:lnTo>
                  <a:pt x="451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5429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09" name="Freeform 422"/>
          <p:cNvSpPr>
            <a:spLocks noChangeArrowheads="1"/>
          </p:cNvSpPr>
          <p:nvPr/>
        </p:nvSpPr>
        <p:spPr bwMode="auto">
          <a:xfrm>
            <a:off x="7759700" y="2641600"/>
            <a:ext cx="273050" cy="273050"/>
          </a:xfrm>
          <a:custGeom>
            <a:avLst/>
            <a:gdLst>
              <a:gd name="T0" fmla="*/ 451 w 569"/>
              <a:gd name="T1" fmla="*/ 158 h 569"/>
              <a:gd name="T2" fmla="*/ 501 w 569"/>
              <a:gd name="T3" fmla="*/ 209 h 569"/>
              <a:gd name="T4" fmla="*/ 468 w 569"/>
              <a:gd name="T5" fmla="*/ 251 h 569"/>
              <a:gd name="T6" fmla="*/ 393 w 569"/>
              <a:gd name="T7" fmla="*/ 175 h 569"/>
              <a:gd name="T8" fmla="*/ 368 w 569"/>
              <a:gd name="T9" fmla="*/ 200 h 569"/>
              <a:gd name="T10" fmla="*/ 443 w 569"/>
              <a:gd name="T11" fmla="*/ 275 h 569"/>
              <a:gd name="T12" fmla="*/ 409 w 569"/>
              <a:gd name="T13" fmla="*/ 309 h 569"/>
              <a:gd name="T14" fmla="*/ 359 w 569"/>
              <a:gd name="T15" fmla="*/ 251 h 569"/>
              <a:gd name="T16" fmla="*/ 334 w 569"/>
              <a:gd name="T17" fmla="*/ 284 h 569"/>
              <a:gd name="T18" fmla="*/ 384 w 569"/>
              <a:gd name="T19" fmla="*/ 334 h 569"/>
              <a:gd name="T20" fmla="*/ 342 w 569"/>
              <a:gd name="T21" fmla="*/ 376 h 569"/>
              <a:gd name="T22" fmla="*/ 267 w 569"/>
              <a:gd name="T23" fmla="*/ 301 h 569"/>
              <a:gd name="T24" fmla="*/ 234 w 569"/>
              <a:gd name="T25" fmla="*/ 326 h 569"/>
              <a:gd name="T26" fmla="*/ 309 w 569"/>
              <a:gd name="T27" fmla="*/ 401 h 569"/>
              <a:gd name="T28" fmla="*/ 284 w 569"/>
              <a:gd name="T29" fmla="*/ 434 h 569"/>
              <a:gd name="T30" fmla="*/ 234 w 569"/>
              <a:gd name="T31" fmla="*/ 376 h 569"/>
              <a:gd name="T32" fmla="*/ 200 w 569"/>
              <a:gd name="T33" fmla="*/ 409 h 569"/>
              <a:gd name="T34" fmla="*/ 250 w 569"/>
              <a:gd name="T35" fmla="*/ 459 h 569"/>
              <a:gd name="T36" fmla="*/ 217 w 569"/>
              <a:gd name="T37" fmla="*/ 493 h 569"/>
              <a:gd name="T38" fmla="*/ 75 w 569"/>
              <a:gd name="T39" fmla="*/ 351 h 569"/>
              <a:gd name="T40" fmla="*/ 393 w 569"/>
              <a:gd name="T41" fmla="*/ 41 h 569"/>
              <a:gd name="T42" fmla="*/ 351 w 569"/>
              <a:gd name="T43" fmla="*/ 0 h 569"/>
              <a:gd name="T44" fmla="*/ 0 w 569"/>
              <a:gd name="T45" fmla="*/ 351 h 569"/>
              <a:gd name="T46" fmla="*/ 217 w 569"/>
              <a:gd name="T47" fmla="*/ 568 h 569"/>
              <a:gd name="T48" fmla="*/ 568 w 569"/>
              <a:gd name="T49" fmla="*/ 225 h 569"/>
              <a:gd name="T50" fmla="*/ 484 w 569"/>
              <a:gd name="T51" fmla="*/ 133 h 569"/>
              <a:gd name="T52" fmla="*/ 451 w 569"/>
              <a:gd name="T53" fmla="*/ 158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69" h="569">
                <a:moveTo>
                  <a:pt x="451" y="158"/>
                </a:moveTo>
                <a:lnTo>
                  <a:pt x="501" y="209"/>
                </a:lnTo>
                <a:lnTo>
                  <a:pt x="468" y="251"/>
                </a:lnTo>
                <a:lnTo>
                  <a:pt x="393" y="175"/>
                </a:lnTo>
                <a:lnTo>
                  <a:pt x="368" y="200"/>
                </a:lnTo>
                <a:lnTo>
                  <a:pt x="443" y="275"/>
                </a:lnTo>
                <a:lnTo>
                  <a:pt x="409" y="309"/>
                </a:lnTo>
                <a:lnTo>
                  <a:pt x="359" y="251"/>
                </a:lnTo>
                <a:lnTo>
                  <a:pt x="334" y="284"/>
                </a:lnTo>
                <a:lnTo>
                  <a:pt x="384" y="334"/>
                </a:lnTo>
                <a:lnTo>
                  <a:pt x="342" y="376"/>
                </a:lnTo>
                <a:lnTo>
                  <a:pt x="267" y="301"/>
                </a:lnTo>
                <a:lnTo>
                  <a:pt x="234" y="326"/>
                </a:lnTo>
                <a:lnTo>
                  <a:pt x="309" y="401"/>
                </a:lnTo>
                <a:lnTo>
                  <a:pt x="284" y="434"/>
                </a:lnTo>
                <a:lnTo>
                  <a:pt x="234" y="376"/>
                </a:lnTo>
                <a:lnTo>
                  <a:pt x="200" y="409"/>
                </a:lnTo>
                <a:lnTo>
                  <a:pt x="250" y="459"/>
                </a:lnTo>
                <a:lnTo>
                  <a:pt x="217" y="493"/>
                </a:lnTo>
                <a:lnTo>
                  <a:pt x="75" y="351"/>
                </a:lnTo>
                <a:lnTo>
                  <a:pt x="393" y="41"/>
                </a:lnTo>
                <a:lnTo>
                  <a:pt x="351" y="0"/>
                </a:lnTo>
                <a:lnTo>
                  <a:pt x="0" y="351"/>
                </a:lnTo>
                <a:lnTo>
                  <a:pt x="217" y="568"/>
                </a:lnTo>
                <a:lnTo>
                  <a:pt x="568" y="225"/>
                </a:lnTo>
                <a:lnTo>
                  <a:pt x="484" y="133"/>
                </a:lnTo>
                <a:lnTo>
                  <a:pt x="451" y="158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5429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10" name="Freeform 423"/>
          <p:cNvSpPr>
            <a:spLocks noChangeArrowheads="1"/>
          </p:cNvSpPr>
          <p:nvPr/>
        </p:nvSpPr>
        <p:spPr bwMode="auto">
          <a:xfrm>
            <a:off x="7977188" y="2717800"/>
            <a:ext cx="3175" cy="1588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5429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11" name="Freeform 424"/>
          <p:cNvSpPr>
            <a:spLocks noChangeArrowheads="1"/>
          </p:cNvSpPr>
          <p:nvPr/>
        </p:nvSpPr>
        <p:spPr bwMode="auto">
          <a:xfrm>
            <a:off x="7821613" y="2428875"/>
            <a:ext cx="415925" cy="425450"/>
          </a:xfrm>
          <a:custGeom>
            <a:avLst/>
            <a:gdLst>
              <a:gd name="T0" fmla="*/ 318 w 870"/>
              <a:gd name="T1" fmla="*/ 142 h 887"/>
              <a:gd name="T2" fmla="*/ 167 w 870"/>
              <a:gd name="T3" fmla="*/ 0 h 887"/>
              <a:gd name="T4" fmla="*/ 0 w 870"/>
              <a:gd name="T5" fmla="*/ 167 h 887"/>
              <a:gd name="T6" fmla="*/ 142 w 870"/>
              <a:gd name="T7" fmla="*/ 317 h 887"/>
              <a:gd name="T8" fmla="*/ 594 w 870"/>
              <a:gd name="T9" fmla="*/ 760 h 887"/>
              <a:gd name="T10" fmla="*/ 869 w 870"/>
              <a:gd name="T11" fmla="*/ 886 h 887"/>
              <a:gd name="T12" fmla="*/ 769 w 870"/>
              <a:gd name="T13" fmla="*/ 601 h 887"/>
              <a:gd name="T14" fmla="*/ 318 w 870"/>
              <a:gd name="T15" fmla="*/ 142 h 887"/>
              <a:gd name="T16" fmla="*/ 117 w 870"/>
              <a:gd name="T17" fmla="*/ 225 h 887"/>
              <a:gd name="T18" fmla="*/ 58 w 870"/>
              <a:gd name="T19" fmla="*/ 167 h 887"/>
              <a:gd name="T20" fmla="*/ 167 w 870"/>
              <a:gd name="T21" fmla="*/ 58 h 887"/>
              <a:gd name="T22" fmla="*/ 226 w 870"/>
              <a:gd name="T23" fmla="*/ 116 h 887"/>
              <a:gd name="T24" fmla="*/ 117 w 870"/>
              <a:gd name="T25" fmla="*/ 225 h 887"/>
              <a:gd name="T26" fmla="*/ 769 w 870"/>
              <a:gd name="T27" fmla="*/ 819 h 887"/>
              <a:gd name="T28" fmla="*/ 610 w 870"/>
              <a:gd name="T29" fmla="*/ 744 h 887"/>
              <a:gd name="T30" fmla="*/ 594 w 870"/>
              <a:gd name="T31" fmla="*/ 727 h 887"/>
              <a:gd name="T32" fmla="*/ 677 w 870"/>
              <a:gd name="T33" fmla="*/ 735 h 887"/>
              <a:gd name="T34" fmla="*/ 669 w 870"/>
              <a:gd name="T35" fmla="*/ 668 h 887"/>
              <a:gd name="T36" fmla="*/ 736 w 870"/>
              <a:gd name="T37" fmla="*/ 677 h 887"/>
              <a:gd name="T38" fmla="*/ 736 w 870"/>
              <a:gd name="T39" fmla="*/ 593 h 887"/>
              <a:gd name="T40" fmla="*/ 752 w 870"/>
              <a:gd name="T41" fmla="*/ 610 h 887"/>
              <a:gd name="T42" fmla="*/ 811 w 870"/>
              <a:gd name="T43" fmla="*/ 769 h 887"/>
              <a:gd name="T44" fmla="*/ 769 w 870"/>
              <a:gd name="T45" fmla="*/ 819 h 887"/>
              <a:gd name="T46" fmla="*/ 769 w 870"/>
              <a:gd name="T47" fmla="*/ 819 h 887"/>
              <a:gd name="T48" fmla="*/ 769 w 870"/>
              <a:gd name="T49" fmla="*/ 819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70" h="887">
                <a:moveTo>
                  <a:pt x="318" y="142"/>
                </a:moveTo>
                <a:lnTo>
                  <a:pt x="167" y="0"/>
                </a:lnTo>
                <a:lnTo>
                  <a:pt x="0" y="167"/>
                </a:lnTo>
                <a:lnTo>
                  <a:pt x="142" y="317"/>
                </a:lnTo>
                <a:lnTo>
                  <a:pt x="594" y="760"/>
                </a:lnTo>
                <a:lnTo>
                  <a:pt x="869" y="886"/>
                </a:lnTo>
                <a:lnTo>
                  <a:pt x="769" y="601"/>
                </a:lnTo>
                <a:lnTo>
                  <a:pt x="318" y="142"/>
                </a:lnTo>
                <a:close/>
                <a:moveTo>
                  <a:pt x="117" y="225"/>
                </a:moveTo>
                <a:lnTo>
                  <a:pt x="58" y="167"/>
                </a:lnTo>
                <a:lnTo>
                  <a:pt x="167" y="58"/>
                </a:lnTo>
                <a:lnTo>
                  <a:pt x="226" y="116"/>
                </a:lnTo>
                <a:lnTo>
                  <a:pt x="117" y="225"/>
                </a:lnTo>
                <a:close/>
                <a:moveTo>
                  <a:pt x="769" y="819"/>
                </a:moveTo>
                <a:lnTo>
                  <a:pt x="610" y="744"/>
                </a:lnTo>
                <a:lnTo>
                  <a:pt x="594" y="727"/>
                </a:lnTo>
                <a:lnTo>
                  <a:pt x="677" y="735"/>
                </a:lnTo>
                <a:lnTo>
                  <a:pt x="669" y="668"/>
                </a:lnTo>
                <a:lnTo>
                  <a:pt x="736" y="677"/>
                </a:lnTo>
                <a:lnTo>
                  <a:pt x="736" y="593"/>
                </a:lnTo>
                <a:lnTo>
                  <a:pt x="752" y="610"/>
                </a:lnTo>
                <a:lnTo>
                  <a:pt x="811" y="769"/>
                </a:lnTo>
                <a:lnTo>
                  <a:pt x="769" y="819"/>
                </a:lnTo>
                <a:close/>
                <a:moveTo>
                  <a:pt x="769" y="819"/>
                </a:moveTo>
                <a:lnTo>
                  <a:pt x="769" y="8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5429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12" name="Freeform 425"/>
          <p:cNvSpPr>
            <a:spLocks noChangeArrowheads="1"/>
          </p:cNvSpPr>
          <p:nvPr/>
        </p:nvSpPr>
        <p:spPr bwMode="auto">
          <a:xfrm>
            <a:off x="7821613" y="2428875"/>
            <a:ext cx="415925" cy="425450"/>
          </a:xfrm>
          <a:custGeom>
            <a:avLst/>
            <a:gdLst>
              <a:gd name="T0" fmla="*/ 318 w 870"/>
              <a:gd name="T1" fmla="*/ 142 h 887"/>
              <a:gd name="T2" fmla="*/ 318 w 870"/>
              <a:gd name="T3" fmla="*/ 142 h 887"/>
              <a:gd name="T4" fmla="*/ 167 w 870"/>
              <a:gd name="T5" fmla="*/ 0 h 887"/>
              <a:gd name="T6" fmla="*/ 0 w 870"/>
              <a:gd name="T7" fmla="*/ 167 h 887"/>
              <a:gd name="T8" fmla="*/ 142 w 870"/>
              <a:gd name="T9" fmla="*/ 317 h 887"/>
              <a:gd name="T10" fmla="*/ 142 w 870"/>
              <a:gd name="T11" fmla="*/ 317 h 887"/>
              <a:gd name="T12" fmla="*/ 594 w 870"/>
              <a:gd name="T13" fmla="*/ 760 h 887"/>
              <a:gd name="T14" fmla="*/ 869 w 870"/>
              <a:gd name="T15" fmla="*/ 886 h 887"/>
              <a:gd name="T16" fmla="*/ 769 w 870"/>
              <a:gd name="T17" fmla="*/ 601 h 887"/>
              <a:gd name="T18" fmla="*/ 318 w 870"/>
              <a:gd name="T19" fmla="*/ 14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70" h="887">
                <a:moveTo>
                  <a:pt x="318" y="142"/>
                </a:moveTo>
                <a:lnTo>
                  <a:pt x="318" y="142"/>
                </a:lnTo>
                <a:lnTo>
                  <a:pt x="167" y="0"/>
                </a:lnTo>
                <a:lnTo>
                  <a:pt x="0" y="167"/>
                </a:lnTo>
                <a:lnTo>
                  <a:pt x="142" y="317"/>
                </a:lnTo>
                <a:lnTo>
                  <a:pt x="142" y="317"/>
                </a:lnTo>
                <a:lnTo>
                  <a:pt x="594" y="760"/>
                </a:lnTo>
                <a:lnTo>
                  <a:pt x="869" y="886"/>
                </a:lnTo>
                <a:lnTo>
                  <a:pt x="769" y="601"/>
                </a:lnTo>
                <a:lnTo>
                  <a:pt x="318" y="14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5429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13" name="Freeform 426"/>
          <p:cNvSpPr>
            <a:spLocks noChangeArrowheads="1"/>
          </p:cNvSpPr>
          <p:nvPr/>
        </p:nvSpPr>
        <p:spPr bwMode="auto">
          <a:xfrm>
            <a:off x="7848600" y="2457450"/>
            <a:ext cx="80963" cy="79375"/>
          </a:xfrm>
          <a:custGeom>
            <a:avLst/>
            <a:gdLst>
              <a:gd name="T0" fmla="*/ 59 w 169"/>
              <a:gd name="T1" fmla="*/ 167 h 168"/>
              <a:gd name="T2" fmla="*/ 0 w 169"/>
              <a:gd name="T3" fmla="*/ 109 h 168"/>
              <a:gd name="T4" fmla="*/ 109 w 169"/>
              <a:gd name="T5" fmla="*/ 0 h 168"/>
              <a:gd name="T6" fmla="*/ 168 w 169"/>
              <a:gd name="T7" fmla="*/ 58 h 168"/>
              <a:gd name="T8" fmla="*/ 59 w 169"/>
              <a:gd name="T9" fmla="*/ 167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" h="168">
                <a:moveTo>
                  <a:pt x="59" y="167"/>
                </a:moveTo>
                <a:lnTo>
                  <a:pt x="0" y="109"/>
                </a:lnTo>
                <a:lnTo>
                  <a:pt x="109" y="0"/>
                </a:lnTo>
                <a:lnTo>
                  <a:pt x="168" y="58"/>
                </a:lnTo>
                <a:lnTo>
                  <a:pt x="59" y="167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5429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14" name="Freeform 427"/>
          <p:cNvSpPr>
            <a:spLocks noChangeArrowheads="1"/>
          </p:cNvSpPr>
          <p:nvPr/>
        </p:nvSpPr>
        <p:spPr bwMode="auto">
          <a:xfrm>
            <a:off x="8107363" y="2713038"/>
            <a:ext cx="103188" cy="107950"/>
          </a:xfrm>
          <a:custGeom>
            <a:avLst/>
            <a:gdLst>
              <a:gd name="T0" fmla="*/ 175 w 218"/>
              <a:gd name="T1" fmla="*/ 226 h 227"/>
              <a:gd name="T2" fmla="*/ 16 w 218"/>
              <a:gd name="T3" fmla="*/ 151 h 227"/>
              <a:gd name="T4" fmla="*/ 0 w 218"/>
              <a:gd name="T5" fmla="*/ 134 h 227"/>
              <a:gd name="T6" fmla="*/ 83 w 218"/>
              <a:gd name="T7" fmla="*/ 142 h 227"/>
              <a:gd name="T8" fmla="*/ 75 w 218"/>
              <a:gd name="T9" fmla="*/ 75 h 227"/>
              <a:gd name="T10" fmla="*/ 142 w 218"/>
              <a:gd name="T11" fmla="*/ 84 h 227"/>
              <a:gd name="T12" fmla="*/ 142 w 218"/>
              <a:gd name="T13" fmla="*/ 0 h 227"/>
              <a:gd name="T14" fmla="*/ 158 w 218"/>
              <a:gd name="T15" fmla="*/ 17 h 227"/>
              <a:gd name="T16" fmla="*/ 217 w 218"/>
              <a:gd name="T17" fmla="*/ 176 h 227"/>
              <a:gd name="T18" fmla="*/ 175 w 218"/>
              <a:gd name="T19" fmla="*/ 226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8" h="227">
                <a:moveTo>
                  <a:pt x="175" y="226"/>
                </a:moveTo>
                <a:lnTo>
                  <a:pt x="16" y="151"/>
                </a:lnTo>
                <a:lnTo>
                  <a:pt x="0" y="134"/>
                </a:lnTo>
                <a:lnTo>
                  <a:pt x="83" y="142"/>
                </a:lnTo>
                <a:lnTo>
                  <a:pt x="75" y="75"/>
                </a:lnTo>
                <a:lnTo>
                  <a:pt x="142" y="84"/>
                </a:lnTo>
                <a:lnTo>
                  <a:pt x="142" y="0"/>
                </a:lnTo>
                <a:lnTo>
                  <a:pt x="158" y="17"/>
                </a:lnTo>
                <a:lnTo>
                  <a:pt x="217" y="176"/>
                </a:lnTo>
                <a:lnTo>
                  <a:pt x="175" y="226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5429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115" name="Freeform 428"/>
          <p:cNvSpPr>
            <a:spLocks noChangeArrowheads="1"/>
          </p:cNvSpPr>
          <p:nvPr/>
        </p:nvSpPr>
        <p:spPr bwMode="auto">
          <a:xfrm>
            <a:off x="8189913" y="2822575"/>
            <a:ext cx="1588" cy="3175"/>
          </a:xfrm>
          <a:custGeom>
            <a:avLst/>
            <a:gdLst>
              <a:gd name="T0" fmla="*/ 0 w 1"/>
              <a:gd name="T1" fmla="*/ 0 h 1"/>
              <a:gd name="T2" fmla="*/ 0 w 1"/>
              <a:gd name="T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5429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33822" name="TextBox 13"/>
          <p:cNvSpPr txBox="1"/>
          <p:nvPr>
            <p:custDataLst>
              <p:tags r:id="rId1"/>
            </p:custDataLst>
          </p:nvPr>
        </p:nvSpPr>
        <p:spPr>
          <a:xfrm>
            <a:off x="935038" y="4872038"/>
            <a:ext cx="2338387" cy="4921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p>
            <a:pPr algn="ctr" defTabSz="1216025"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Ensure each unique product appears once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3824" name="TextBox 13"/>
          <p:cNvSpPr txBox="1"/>
          <p:nvPr>
            <p:custDataLst>
              <p:tags r:id="rId2"/>
            </p:custDataLst>
          </p:nvPr>
        </p:nvSpPr>
        <p:spPr>
          <a:xfrm>
            <a:off x="2914650" y="4105275"/>
            <a:ext cx="2336800" cy="73850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p>
            <a:pPr algn="ctr" defTabSz="1216025"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Count how many times each product was purchased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3826" name="TextBox 13"/>
          <p:cNvSpPr txBox="1"/>
          <p:nvPr>
            <p:custDataLst>
              <p:tags r:id="rId3"/>
            </p:custDataLst>
          </p:nvPr>
        </p:nvSpPr>
        <p:spPr>
          <a:xfrm>
            <a:off x="6864350" y="4105275"/>
            <a:ext cx="2336800" cy="4921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p>
            <a:pPr algn="ctr" defTabSz="1216025"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Build a clean summary table for analytics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3828" name="TextBox 13"/>
          <p:cNvSpPr txBox="1"/>
          <p:nvPr>
            <p:custDataLst>
              <p:tags r:id="rId4"/>
            </p:custDataLst>
          </p:nvPr>
        </p:nvSpPr>
        <p:spPr>
          <a:xfrm>
            <a:off x="4897438" y="4872038"/>
            <a:ext cx="2338387" cy="73850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 anchorCtr="0">
            <a:spAutoFit/>
          </a:bodyPr>
          <a:p>
            <a:pPr algn="ctr" defTabSz="1216025"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Combine all customer names who bought that product into one cell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938" name="文本框 97"/>
          <p:cNvSpPr txBox="1"/>
          <p:nvPr/>
        </p:nvSpPr>
        <p:spPr>
          <a:xfrm>
            <a:off x="644525" y="231140"/>
            <a:ext cx="506666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Project Challenge &amp; Goal</a:t>
            </a:r>
            <a:endParaRPr lang="en-US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7" name="图片 3"/>
          <p:cNvPicPr>
            <a:picLocks noChangeAspect="1"/>
          </p:cNvPicPr>
          <p:nvPr/>
        </p:nvPicPr>
        <p:blipFill>
          <a:blip r:embed="rId1"/>
          <a:srcRect r="3226" b="32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 descr="Screenshot (272)"/>
          <p:cNvPicPr>
            <a:picLocks noChangeAspect="1"/>
          </p:cNvPicPr>
          <p:nvPr/>
        </p:nvPicPr>
        <p:blipFill>
          <a:blip r:embed="rId2"/>
          <a:srcRect l="3302" t="19093" r="28911" b="6676"/>
          <a:stretch>
            <a:fillRect/>
          </a:stretch>
        </p:blipFill>
        <p:spPr>
          <a:xfrm>
            <a:off x="402590" y="1309370"/>
            <a:ext cx="8264525" cy="5090795"/>
          </a:xfrm>
          <a:prstGeom prst="rect">
            <a:avLst/>
          </a:prstGeom>
        </p:spPr>
      </p:pic>
      <p:sp>
        <p:nvSpPr>
          <p:cNvPr id="5" name="文本框 97"/>
          <p:cNvSpPr txBox="1"/>
          <p:nvPr/>
        </p:nvSpPr>
        <p:spPr>
          <a:xfrm>
            <a:off x="758825" y="322580"/>
            <a:ext cx="33470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Project Goal</a:t>
            </a:r>
            <a:endParaRPr lang="en-US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Group 5"/>
          <p:cNvGrpSpPr/>
          <p:nvPr/>
        </p:nvGrpSpPr>
        <p:grpSpPr>
          <a:xfrm>
            <a:off x="1062038" y="2117725"/>
            <a:ext cx="5302250" cy="3416300"/>
            <a:chOff x="842580" y="1466551"/>
            <a:chExt cx="5302728" cy="3416091"/>
          </a:xfrm>
        </p:grpSpPr>
        <p:grpSp>
          <p:nvGrpSpPr>
            <p:cNvPr id="20483" name="Group 6"/>
            <p:cNvGrpSpPr/>
            <p:nvPr/>
          </p:nvGrpSpPr>
          <p:grpSpPr>
            <a:xfrm>
              <a:off x="842580" y="1466551"/>
              <a:ext cx="5302728" cy="3416091"/>
              <a:chOff x="842580" y="1466551"/>
              <a:chExt cx="5302728" cy="3416091"/>
            </a:xfrm>
          </p:grpSpPr>
          <p:grpSp>
            <p:nvGrpSpPr>
              <p:cNvPr id="20484" name="Group 11"/>
              <p:cNvGrpSpPr/>
              <p:nvPr/>
            </p:nvGrpSpPr>
            <p:grpSpPr>
              <a:xfrm>
                <a:off x="842580" y="1466551"/>
                <a:ext cx="5302728" cy="3416091"/>
                <a:chOff x="842580" y="1466551"/>
                <a:chExt cx="5302728" cy="3416091"/>
              </a:xfrm>
            </p:grpSpPr>
            <p:grpSp>
              <p:nvGrpSpPr>
                <p:cNvPr id="20485" name="Group 13"/>
                <p:cNvGrpSpPr/>
                <p:nvPr/>
              </p:nvGrpSpPr>
              <p:grpSpPr>
                <a:xfrm>
                  <a:off x="842580" y="1466551"/>
                  <a:ext cx="5302728" cy="3416091"/>
                  <a:chOff x="3881614" y="1197611"/>
                  <a:chExt cx="5302728" cy="3416091"/>
                </a:xfrm>
              </p:grpSpPr>
              <p:grpSp>
                <p:nvGrpSpPr>
                  <p:cNvPr id="20486" name="Group 16"/>
                  <p:cNvGrpSpPr/>
                  <p:nvPr/>
                </p:nvGrpSpPr>
                <p:grpSpPr>
                  <a:xfrm>
                    <a:off x="3881614" y="1197611"/>
                    <a:ext cx="3259510" cy="2957559"/>
                    <a:chOff x="5126562" y="805636"/>
                    <a:chExt cx="3179238" cy="2884724"/>
                  </a:xfrm>
                </p:grpSpPr>
                <p:pic>
                  <p:nvPicPr>
                    <p:cNvPr id="20487" name="Picture 20"/>
                    <p:cNvPicPr>
                      <a:picLocks noChangeAspect="1"/>
                    </p:cNvPicPr>
                    <p:nvPr/>
                  </p:nvPicPr>
                  <p:blipFill>
                    <a:blip r:embed="rId1"/>
                    <a:srcRect l="22134" t="10550" r="21733" b="13049"/>
                    <a:stretch>
                      <a:fillRect/>
                    </a:stretch>
                  </p:blipFill>
                  <p:spPr>
                    <a:xfrm>
                      <a:off x="5126562" y="805636"/>
                      <a:ext cx="3179238" cy="2884724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  <p:sp>
                  <p:nvSpPr>
                    <p:cNvPr id="20" name="Rectangle 21"/>
                    <p:cNvSpPr/>
                    <p:nvPr/>
                  </p:nvSpPr>
                  <p:spPr>
                    <a:xfrm>
                      <a:off x="5340113" y="1118653"/>
                      <a:ext cx="2743407" cy="1712197"/>
                    </a:xfrm>
                    <a:prstGeom prst="rect">
                      <a:avLst/>
                    </a:prstGeom>
                    <a:solidFill>
                      <a:srgbClr val="ADBAC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0489" name="Group 17"/>
                  <p:cNvGrpSpPr/>
                  <p:nvPr/>
                </p:nvGrpSpPr>
                <p:grpSpPr>
                  <a:xfrm>
                    <a:off x="6002459" y="2694053"/>
                    <a:ext cx="3181883" cy="1919649"/>
                    <a:chOff x="776088" y="2760141"/>
                    <a:chExt cx="2652386" cy="1600200"/>
                  </a:xfrm>
                </p:grpSpPr>
                <p:pic>
                  <p:nvPicPr>
                    <p:cNvPr id="20490" name="Picture 18"/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rcRect l="19221" t="29398" r="17921" b="13718"/>
                    <a:stretch>
                      <a:fillRect/>
                    </a:stretch>
                  </p:blipFill>
                  <p:spPr>
                    <a:xfrm>
                      <a:off x="776088" y="2760141"/>
                      <a:ext cx="2652386" cy="160020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</p:pic>
                <p:sp>
                  <p:nvSpPr>
                    <p:cNvPr id="18" name="Rectangle 19"/>
                    <p:cNvSpPr/>
                    <p:nvPr/>
                  </p:nvSpPr>
                  <p:spPr>
                    <a:xfrm>
                      <a:off x="1176192" y="2955405"/>
                      <a:ext cx="1837944" cy="1142999"/>
                    </a:xfrm>
                    <a:prstGeom prst="rect">
                      <a:avLst/>
                    </a:prstGeom>
                    <a:solidFill>
                      <a:srgbClr val="ADBAC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13" name="Freeform 46"/>
                <p:cNvSpPr/>
                <p:nvPr/>
              </p:nvSpPr>
              <p:spPr bwMode="auto">
                <a:xfrm>
                  <a:off x="3427037" y="3205920"/>
                  <a:ext cx="2199433" cy="1362496"/>
                </a:xfrm>
                <a:custGeom>
                  <a:avLst/>
                  <a:gdLst>
                    <a:gd name="T0" fmla="*/ 2513 w 2513"/>
                    <a:gd name="T1" fmla="*/ 0 h 1561"/>
                    <a:gd name="T2" fmla="*/ 0 w 2513"/>
                    <a:gd name="T3" fmla="*/ 0 h 1561"/>
                    <a:gd name="T4" fmla="*/ 0 w 2513"/>
                    <a:gd name="T5" fmla="*/ 1561 h 1561"/>
                    <a:gd name="T6" fmla="*/ 2513 w 2513"/>
                    <a:gd name="T7" fmla="*/ 0 h 1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13" h="1561">
                      <a:moveTo>
                        <a:pt x="2513" y="0"/>
                      </a:moveTo>
                      <a:lnTo>
                        <a:pt x="0" y="0"/>
                      </a:lnTo>
                      <a:lnTo>
                        <a:pt x="0" y="1561"/>
                      </a:lnTo>
                      <a:lnTo>
                        <a:pt x="2513" y="0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  <a:alpha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Freeform 46"/>
                <p:cNvSpPr/>
                <p:nvPr/>
              </p:nvSpPr>
              <p:spPr bwMode="auto">
                <a:xfrm>
                  <a:off x="1051371" y="1773346"/>
                  <a:ext cx="2788773" cy="1727578"/>
                </a:xfrm>
                <a:custGeom>
                  <a:avLst/>
                  <a:gdLst>
                    <a:gd name="T0" fmla="*/ 2513 w 2513"/>
                    <a:gd name="T1" fmla="*/ 0 h 1561"/>
                    <a:gd name="T2" fmla="*/ 0 w 2513"/>
                    <a:gd name="T3" fmla="*/ 0 h 1561"/>
                    <a:gd name="T4" fmla="*/ 0 w 2513"/>
                    <a:gd name="T5" fmla="*/ 1561 h 1561"/>
                    <a:gd name="T6" fmla="*/ 2513 w 2513"/>
                    <a:gd name="T7" fmla="*/ 0 h 1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13" h="1561">
                      <a:moveTo>
                        <a:pt x="2513" y="0"/>
                      </a:moveTo>
                      <a:lnTo>
                        <a:pt x="0" y="0"/>
                      </a:lnTo>
                      <a:lnTo>
                        <a:pt x="0" y="1561"/>
                      </a:lnTo>
                      <a:lnTo>
                        <a:pt x="2513" y="0"/>
                      </a:ln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  <a:alpha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id-ID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494" name="Freeform 51"/>
              <p:cNvSpPr>
                <a:spLocks noEditPoints="1"/>
              </p:cNvSpPr>
              <p:nvPr/>
            </p:nvSpPr>
            <p:spPr>
              <a:xfrm>
                <a:off x="1877537" y="2202596"/>
                <a:ext cx="887295" cy="888128"/>
              </a:xfrm>
              <a:custGeom>
                <a:avLst/>
                <a:gdLst/>
                <a:ahLst/>
                <a:cxnLst>
                  <a:cxn ang="0">
                    <a:pos x="444064" y="0"/>
                  </a:cxn>
                  <a:cxn ang="0">
                    <a:pos x="55820" y="832308"/>
                  </a:cxn>
                  <a:cxn ang="0">
                    <a:pos x="0" y="888128"/>
                  </a:cxn>
                  <a:cxn ang="0">
                    <a:pos x="887295" y="222449"/>
                  </a:cxn>
                  <a:cxn ang="0">
                    <a:pos x="333256" y="832308"/>
                  </a:cxn>
                  <a:cxn ang="0">
                    <a:pos x="166628" y="721500"/>
                  </a:cxn>
                  <a:cxn ang="0">
                    <a:pos x="333256" y="832308"/>
                  </a:cxn>
                  <a:cxn ang="0">
                    <a:pos x="110808" y="610692"/>
                  </a:cxn>
                  <a:cxn ang="0">
                    <a:pos x="388244" y="554872"/>
                  </a:cxn>
                  <a:cxn ang="0">
                    <a:pos x="388244" y="499884"/>
                  </a:cxn>
                  <a:cxn ang="0">
                    <a:pos x="110808" y="444064"/>
                  </a:cxn>
                  <a:cxn ang="0">
                    <a:pos x="388244" y="499884"/>
                  </a:cxn>
                  <a:cxn ang="0">
                    <a:pos x="110808" y="388244"/>
                  </a:cxn>
                  <a:cxn ang="0">
                    <a:pos x="388244" y="333256"/>
                  </a:cxn>
                  <a:cxn ang="0">
                    <a:pos x="388244" y="277436"/>
                  </a:cxn>
                  <a:cxn ang="0">
                    <a:pos x="110808" y="222449"/>
                  </a:cxn>
                  <a:cxn ang="0">
                    <a:pos x="388244" y="277436"/>
                  </a:cxn>
                  <a:cxn ang="0">
                    <a:pos x="110808" y="166628"/>
                  </a:cxn>
                  <a:cxn ang="0">
                    <a:pos x="388244" y="111641"/>
                  </a:cxn>
                  <a:cxn ang="0">
                    <a:pos x="665680" y="776487"/>
                  </a:cxn>
                  <a:cxn ang="0">
                    <a:pos x="554872" y="665679"/>
                  </a:cxn>
                  <a:cxn ang="0">
                    <a:pos x="665680" y="776487"/>
                  </a:cxn>
                  <a:cxn ang="0">
                    <a:pos x="554872" y="610692"/>
                  </a:cxn>
                  <a:cxn ang="0">
                    <a:pos x="665680" y="499884"/>
                  </a:cxn>
                  <a:cxn ang="0">
                    <a:pos x="665680" y="444064"/>
                  </a:cxn>
                  <a:cxn ang="0">
                    <a:pos x="554872" y="333256"/>
                  </a:cxn>
                  <a:cxn ang="0">
                    <a:pos x="665680" y="444064"/>
                  </a:cxn>
                  <a:cxn ang="0">
                    <a:pos x="721500" y="776487"/>
                  </a:cxn>
                  <a:cxn ang="0">
                    <a:pos x="832308" y="665679"/>
                  </a:cxn>
                  <a:cxn ang="0">
                    <a:pos x="832308" y="610692"/>
                  </a:cxn>
                  <a:cxn ang="0">
                    <a:pos x="721500" y="499884"/>
                  </a:cxn>
                  <a:cxn ang="0">
                    <a:pos x="832308" y="610692"/>
                  </a:cxn>
                  <a:cxn ang="0">
                    <a:pos x="721500" y="444064"/>
                  </a:cxn>
                  <a:cxn ang="0">
                    <a:pos x="832308" y="333256"/>
                  </a:cxn>
                </a:cxnLst>
                <a:pathLst>
                  <a:path w="1065" h="1066">
                    <a:moveTo>
                      <a:pt x="533" y="267"/>
                    </a:moveTo>
                    <a:lnTo>
                      <a:pt x="533" y="0"/>
                    </a:lnTo>
                    <a:lnTo>
                      <a:pt x="67" y="0"/>
                    </a:lnTo>
                    <a:lnTo>
                      <a:pt x="67" y="999"/>
                    </a:lnTo>
                    <a:lnTo>
                      <a:pt x="0" y="999"/>
                    </a:lnTo>
                    <a:lnTo>
                      <a:pt x="0" y="1066"/>
                    </a:lnTo>
                    <a:lnTo>
                      <a:pt x="1065" y="1066"/>
                    </a:lnTo>
                    <a:lnTo>
                      <a:pt x="1065" y="267"/>
                    </a:lnTo>
                    <a:lnTo>
                      <a:pt x="533" y="267"/>
                    </a:lnTo>
                    <a:close/>
                    <a:moveTo>
                      <a:pt x="400" y="999"/>
                    </a:moveTo>
                    <a:lnTo>
                      <a:pt x="200" y="999"/>
                    </a:lnTo>
                    <a:lnTo>
                      <a:pt x="200" y="866"/>
                    </a:lnTo>
                    <a:lnTo>
                      <a:pt x="400" y="866"/>
                    </a:lnTo>
                    <a:lnTo>
                      <a:pt x="400" y="999"/>
                    </a:lnTo>
                    <a:close/>
                    <a:moveTo>
                      <a:pt x="466" y="733"/>
                    </a:moveTo>
                    <a:lnTo>
                      <a:pt x="133" y="733"/>
                    </a:lnTo>
                    <a:lnTo>
                      <a:pt x="133" y="666"/>
                    </a:lnTo>
                    <a:lnTo>
                      <a:pt x="466" y="666"/>
                    </a:lnTo>
                    <a:lnTo>
                      <a:pt x="466" y="733"/>
                    </a:lnTo>
                    <a:close/>
                    <a:moveTo>
                      <a:pt x="466" y="600"/>
                    </a:moveTo>
                    <a:lnTo>
                      <a:pt x="133" y="600"/>
                    </a:lnTo>
                    <a:lnTo>
                      <a:pt x="133" y="533"/>
                    </a:lnTo>
                    <a:lnTo>
                      <a:pt x="466" y="533"/>
                    </a:lnTo>
                    <a:lnTo>
                      <a:pt x="466" y="600"/>
                    </a:lnTo>
                    <a:close/>
                    <a:moveTo>
                      <a:pt x="466" y="466"/>
                    </a:moveTo>
                    <a:lnTo>
                      <a:pt x="133" y="466"/>
                    </a:lnTo>
                    <a:lnTo>
                      <a:pt x="133" y="400"/>
                    </a:lnTo>
                    <a:lnTo>
                      <a:pt x="466" y="400"/>
                    </a:lnTo>
                    <a:lnTo>
                      <a:pt x="466" y="466"/>
                    </a:lnTo>
                    <a:close/>
                    <a:moveTo>
                      <a:pt x="466" y="333"/>
                    </a:moveTo>
                    <a:lnTo>
                      <a:pt x="133" y="333"/>
                    </a:lnTo>
                    <a:lnTo>
                      <a:pt x="133" y="267"/>
                    </a:lnTo>
                    <a:lnTo>
                      <a:pt x="466" y="267"/>
                    </a:lnTo>
                    <a:lnTo>
                      <a:pt x="466" y="333"/>
                    </a:lnTo>
                    <a:close/>
                    <a:moveTo>
                      <a:pt x="466" y="200"/>
                    </a:moveTo>
                    <a:lnTo>
                      <a:pt x="133" y="200"/>
                    </a:lnTo>
                    <a:lnTo>
                      <a:pt x="133" y="134"/>
                    </a:lnTo>
                    <a:lnTo>
                      <a:pt x="466" y="134"/>
                    </a:lnTo>
                    <a:lnTo>
                      <a:pt x="466" y="200"/>
                    </a:lnTo>
                    <a:close/>
                    <a:moveTo>
                      <a:pt x="799" y="932"/>
                    </a:moveTo>
                    <a:lnTo>
                      <a:pt x="666" y="932"/>
                    </a:lnTo>
                    <a:lnTo>
                      <a:pt x="666" y="799"/>
                    </a:lnTo>
                    <a:lnTo>
                      <a:pt x="799" y="799"/>
                    </a:lnTo>
                    <a:lnTo>
                      <a:pt x="799" y="932"/>
                    </a:lnTo>
                    <a:close/>
                    <a:moveTo>
                      <a:pt x="799" y="733"/>
                    </a:moveTo>
                    <a:lnTo>
                      <a:pt x="666" y="733"/>
                    </a:lnTo>
                    <a:lnTo>
                      <a:pt x="666" y="600"/>
                    </a:lnTo>
                    <a:lnTo>
                      <a:pt x="799" y="600"/>
                    </a:lnTo>
                    <a:lnTo>
                      <a:pt x="799" y="733"/>
                    </a:lnTo>
                    <a:close/>
                    <a:moveTo>
                      <a:pt x="799" y="533"/>
                    </a:moveTo>
                    <a:lnTo>
                      <a:pt x="666" y="533"/>
                    </a:lnTo>
                    <a:lnTo>
                      <a:pt x="666" y="400"/>
                    </a:lnTo>
                    <a:lnTo>
                      <a:pt x="799" y="400"/>
                    </a:lnTo>
                    <a:lnTo>
                      <a:pt x="799" y="533"/>
                    </a:lnTo>
                    <a:close/>
                    <a:moveTo>
                      <a:pt x="999" y="932"/>
                    </a:moveTo>
                    <a:lnTo>
                      <a:pt x="866" y="932"/>
                    </a:lnTo>
                    <a:lnTo>
                      <a:pt x="866" y="799"/>
                    </a:lnTo>
                    <a:lnTo>
                      <a:pt x="999" y="799"/>
                    </a:lnTo>
                    <a:lnTo>
                      <a:pt x="999" y="932"/>
                    </a:lnTo>
                    <a:close/>
                    <a:moveTo>
                      <a:pt x="999" y="733"/>
                    </a:moveTo>
                    <a:lnTo>
                      <a:pt x="866" y="733"/>
                    </a:lnTo>
                    <a:lnTo>
                      <a:pt x="866" y="600"/>
                    </a:lnTo>
                    <a:lnTo>
                      <a:pt x="999" y="600"/>
                    </a:lnTo>
                    <a:lnTo>
                      <a:pt x="999" y="733"/>
                    </a:lnTo>
                    <a:close/>
                    <a:moveTo>
                      <a:pt x="999" y="533"/>
                    </a:moveTo>
                    <a:lnTo>
                      <a:pt x="866" y="533"/>
                    </a:lnTo>
                    <a:lnTo>
                      <a:pt x="866" y="400"/>
                    </a:lnTo>
                    <a:lnTo>
                      <a:pt x="999" y="400"/>
                    </a:lnTo>
                    <a:lnTo>
                      <a:pt x="999" y="533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txBody>
              <a:bodyPr/>
              <a:p>
                <a:endParaRPr lang="en-US"/>
              </a:p>
            </p:txBody>
          </p:sp>
        </p:grpSp>
        <p:grpSp>
          <p:nvGrpSpPr>
            <p:cNvPr id="6" name="Group 7"/>
            <p:cNvGrpSpPr/>
            <p:nvPr/>
          </p:nvGrpSpPr>
          <p:grpSpPr>
            <a:xfrm>
              <a:off x="3949897" y="3544494"/>
              <a:ext cx="925276" cy="787356"/>
              <a:chOff x="2057401" y="1725613"/>
              <a:chExt cx="1214438" cy="1073150"/>
            </a:xfrm>
            <a:solidFill>
              <a:schemeClr val="bg1"/>
            </a:solidFill>
          </p:grpSpPr>
          <p:sp>
            <p:nvSpPr>
              <p:cNvPr id="7" name="Oval 11"/>
              <p:cNvSpPr>
                <a:spLocks noChangeArrowheads="1"/>
              </p:cNvSpPr>
              <p:nvPr/>
            </p:nvSpPr>
            <p:spPr bwMode="auto">
              <a:xfrm>
                <a:off x="2500313" y="2616200"/>
                <a:ext cx="182563" cy="1825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8" name="Oval 12"/>
              <p:cNvSpPr>
                <a:spLocks noChangeArrowheads="1"/>
              </p:cNvSpPr>
              <p:nvPr/>
            </p:nvSpPr>
            <p:spPr bwMode="auto">
              <a:xfrm>
                <a:off x="2867026" y="2616200"/>
                <a:ext cx="184150" cy="1825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" name="Freeform 13"/>
              <p:cNvSpPr>
                <a:spLocks noEditPoints="1"/>
              </p:cNvSpPr>
              <p:nvPr/>
            </p:nvSpPr>
            <p:spPr bwMode="auto">
              <a:xfrm>
                <a:off x="2057401" y="1725613"/>
                <a:ext cx="1214438" cy="823913"/>
              </a:xfrm>
              <a:custGeom>
                <a:avLst/>
                <a:gdLst>
                  <a:gd name="T0" fmla="*/ 383 w 390"/>
                  <a:gd name="T1" fmla="*/ 64 h 265"/>
                  <a:gd name="T2" fmla="*/ 364 w 390"/>
                  <a:gd name="T3" fmla="*/ 57 h 265"/>
                  <a:gd name="T4" fmla="*/ 105 w 390"/>
                  <a:gd name="T5" fmla="*/ 57 h 265"/>
                  <a:gd name="T6" fmla="*/ 102 w 390"/>
                  <a:gd name="T7" fmla="*/ 44 h 265"/>
                  <a:gd name="T8" fmla="*/ 61 w 390"/>
                  <a:gd name="T9" fmla="*/ 0 h 265"/>
                  <a:gd name="T10" fmla="*/ 0 w 390"/>
                  <a:gd name="T11" fmla="*/ 0 h 265"/>
                  <a:gd name="T12" fmla="*/ 14 w 390"/>
                  <a:gd name="T13" fmla="*/ 28 h 265"/>
                  <a:gd name="T14" fmla="*/ 62 w 390"/>
                  <a:gd name="T15" fmla="*/ 28 h 265"/>
                  <a:gd name="T16" fmla="*/ 75 w 390"/>
                  <a:gd name="T17" fmla="*/ 44 h 265"/>
                  <a:gd name="T18" fmla="*/ 116 w 390"/>
                  <a:gd name="T19" fmla="*/ 242 h 265"/>
                  <a:gd name="T20" fmla="*/ 163 w 390"/>
                  <a:gd name="T21" fmla="*/ 265 h 265"/>
                  <a:gd name="T22" fmla="*/ 327 w 390"/>
                  <a:gd name="T23" fmla="*/ 265 h 265"/>
                  <a:gd name="T24" fmla="*/ 352 w 390"/>
                  <a:gd name="T25" fmla="*/ 239 h 265"/>
                  <a:gd name="T26" fmla="*/ 166 w 390"/>
                  <a:gd name="T27" fmla="*/ 239 h 265"/>
                  <a:gd name="T28" fmla="*/ 138 w 390"/>
                  <a:gd name="T29" fmla="*/ 213 h 265"/>
                  <a:gd name="T30" fmla="*/ 130 w 390"/>
                  <a:gd name="T31" fmla="*/ 172 h 265"/>
                  <a:gd name="T32" fmla="*/ 362 w 390"/>
                  <a:gd name="T33" fmla="*/ 172 h 265"/>
                  <a:gd name="T34" fmla="*/ 362 w 390"/>
                  <a:gd name="T35" fmla="*/ 172 h 265"/>
                  <a:gd name="T36" fmla="*/ 382 w 390"/>
                  <a:gd name="T37" fmla="*/ 153 h 265"/>
                  <a:gd name="T38" fmla="*/ 390 w 390"/>
                  <a:gd name="T39" fmla="*/ 81 h 265"/>
                  <a:gd name="T40" fmla="*/ 383 w 390"/>
                  <a:gd name="T41" fmla="*/ 64 h 265"/>
                  <a:gd name="T42" fmla="*/ 356 w 390"/>
                  <a:gd name="T43" fmla="*/ 143 h 265"/>
                  <a:gd name="T44" fmla="*/ 123 w 390"/>
                  <a:gd name="T45" fmla="*/ 143 h 265"/>
                  <a:gd name="T46" fmla="*/ 112 w 390"/>
                  <a:gd name="T47" fmla="*/ 90 h 265"/>
                  <a:gd name="T48" fmla="*/ 362 w 390"/>
                  <a:gd name="T49" fmla="*/ 90 h 265"/>
                  <a:gd name="T50" fmla="*/ 356 w 390"/>
                  <a:gd name="T51" fmla="*/ 143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90" h="265">
                    <a:moveTo>
                      <a:pt x="383" y="64"/>
                    </a:moveTo>
                    <a:cubicBezTo>
                      <a:pt x="377" y="57"/>
                      <a:pt x="364" y="57"/>
                      <a:pt x="364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2" y="44"/>
                      <a:pt x="102" y="44"/>
                      <a:pt x="102" y="44"/>
                    </a:cubicBezTo>
                    <a:cubicBezTo>
                      <a:pt x="102" y="44"/>
                      <a:pt x="96" y="0"/>
                      <a:pt x="61" y="0"/>
                    </a:cubicBezTo>
                    <a:cubicBezTo>
                      <a:pt x="26" y="0"/>
                      <a:pt x="0" y="0"/>
                      <a:pt x="0" y="0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2" y="28"/>
                      <a:pt x="73" y="25"/>
                      <a:pt x="75" y="44"/>
                    </a:cubicBezTo>
                    <a:cubicBezTo>
                      <a:pt x="116" y="242"/>
                      <a:pt x="116" y="242"/>
                      <a:pt x="116" y="242"/>
                    </a:cubicBezTo>
                    <a:cubicBezTo>
                      <a:pt x="116" y="242"/>
                      <a:pt x="123" y="265"/>
                      <a:pt x="163" y="265"/>
                    </a:cubicBezTo>
                    <a:cubicBezTo>
                      <a:pt x="163" y="265"/>
                      <a:pt x="304" y="265"/>
                      <a:pt x="327" y="265"/>
                    </a:cubicBezTo>
                    <a:cubicBezTo>
                      <a:pt x="350" y="265"/>
                      <a:pt x="352" y="239"/>
                      <a:pt x="352" y="239"/>
                    </a:cubicBezTo>
                    <a:cubicBezTo>
                      <a:pt x="166" y="239"/>
                      <a:pt x="166" y="239"/>
                      <a:pt x="166" y="239"/>
                    </a:cubicBezTo>
                    <a:cubicBezTo>
                      <a:pt x="166" y="239"/>
                      <a:pt x="142" y="241"/>
                      <a:pt x="138" y="213"/>
                    </a:cubicBezTo>
                    <a:cubicBezTo>
                      <a:pt x="130" y="172"/>
                      <a:pt x="130" y="172"/>
                      <a:pt x="130" y="172"/>
                    </a:cubicBezTo>
                    <a:cubicBezTo>
                      <a:pt x="362" y="172"/>
                      <a:pt x="362" y="172"/>
                      <a:pt x="362" y="172"/>
                    </a:cubicBezTo>
                    <a:cubicBezTo>
                      <a:pt x="362" y="172"/>
                      <a:pt x="362" y="172"/>
                      <a:pt x="362" y="172"/>
                    </a:cubicBezTo>
                    <a:cubicBezTo>
                      <a:pt x="372" y="171"/>
                      <a:pt x="381" y="163"/>
                      <a:pt x="382" y="153"/>
                    </a:cubicBezTo>
                    <a:cubicBezTo>
                      <a:pt x="390" y="81"/>
                      <a:pt x="390" y="81"/>
                      <a:pt x="390" y="81"/>
                    </a:cubicBezTo>
                    <a:cubicBezTo>
                      <a:pt x="390" y="74"/>
                      <a:pt x="390" y="70"/>
                      <a:pt x="383" y="64"/>
                    </a:cubicBezTo>
                    <a:close/>
                    <a:moveTo>
                      <a:pt x="356" y="143"/>
                    </a:moveTo>
                    <a:cubicBezTo>
                      <a:pt x="123" y="143"/>
                      <a:pt x="123" y="143"/>
                      <a:pt x="123" y="143"/>
                    </a:cubicBezTo>
                    <a:cubicBezTo>
                      <a:pt x="112" y="90"/>
                      <a:pt x="112" y="90"/>
                      <a:pt x="112" y="90"/>
                    </a:cubicBezTo>
                    <a:cubicBezTo>
                      <a:pt x="362" y="90"/>
                      <a:pt x="362" y="90"/>
                      <a:pt x="362" y="90"/>
                    </a:cubicBezTo>
                    <a:lnTo>
                      <a:pt x="356" y="1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0496" name="矩形 20"/>
          <p:cNvSpPr/>
          <p:nvPr>
            <p:custDataLst>
              <p:tags r:id="rId3"/>
            </p:custDataLst>
          </p:nvPr>
        </p:nvSpPr>
        <p:spPr>
          <a:xfrm>
            <a:off x="6018530" y="311150"/>
            <a:ext cx="460946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What This Project Demonstrates</a:t>
            </a:r>
            <a:endParaRPr lang="en-US" altLang="en-US" sz="20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8938" name="文本框 97"/>
          <p:cNvSpPr txBox="1"/>
          <p:nvPr/>
        </p:nvSpPr>
        <p:spPr>
          <a:xfrm>
            <a:off x="644525" y="231140"/>
            <a:ext cx="358076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Learning Scope</a:t>
            </a:r>
            <a:endParaRPr lang="en-US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矩形 20"/>
          <p:cNvSpPr/>
          <p:nvPr>
            <p:custDataLst>
              <p:tags r:id="rId4"/>
            </p:custDataLst>
          </p:nvPr>
        </p:nvSpPr>
        <p:spPr>
          <a:xfrm>
            <a:off x="5939155" y="2199640"/>
            <a:ext cx="6026150" cy="31692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Real-world data aggregation and transformation</a:t>
            </a: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Hands-on use of Advanced Group By in Power Query</a:t>
            </a: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Customer segmentation and product insight generation</a:t>
            </a: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buFont typeface="Arial" panose="020B0604020202020204" pitchFamily="34" charset="0"/>
            </a:pP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End-to-end ETL workflow (Extract → Transform → Load)</a:t>
            </a:r>
            <a:endParaRPr lang="en-US" altLang="en-US" sz="20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 cstate="screen"/>
          <a:srcRect/>
          <a:stretch>
            <a:fillRect/>
          </a:stretch>
        </p:blipFill>
        <p:spPr>
          <a:xfrm>
            <a:off x="8461082" y="1934615"/>
            <a:ext cx="2192527" cy="1803082"/>
          </a:xfrm>
          <a:custGeom>
            <a:avLst/>
            <a:gdLst>
              <a:gd name="connsiteX0" fmla="*/ 0 w 2677296"/>
              <a:gd name="connsiteY0" fmla="*/ 0 h 2201739"/>
              <a:gd name="connsiteX1" fmla="*/ 2677296 w 2677296"/>
              <a:gd name="connsiteY1" fmla="*/ 0 h 2201739"/>
              <a:gd name="connsiteX2" fmla="*/ 2677296 w 2677296"/>
              <a:gd name="connsiteY2" fmla="*/ 2201739 h 2201739"/>
              <a:gd name="connsiteX3" fmla="*/ 0 w 2677296"/>
              <a:gd name="connsiteY3" fmla="*/ 2201739 h 220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7296" h="2201739">
                <a:moveTo>
                  <a:pt x="0" y="0"/>
                </a:moveTo>
                <a:lnTo>
                  <a:pt x="2677296" y="0"/>
                </a:lnTo>
                <a:lnTo>
                  <a:pt x="2677296" y="2201739"/>
                </a:lnTo>
                <a:lnTo>
                  <a:pt x="0" y="2201739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3818328" y="1934615"/>
            <a:ext cx="2192537" cy="1803082"/>
          </a:xfrm>
          <a:custGeom>
            <a:avLst/>
            <a:gdLst>
              <a:gd name="connsiteX0" fmla="*/ 0 w 2677296"/>
              <a:gd name="connsiteY0" fmla="*/ 0 h 2201739"/>
              <a:gd name="connsiteX1" fmla="*/ 2677296 w 2677296"/>
              <a:gd name="connsiteY1" fmla="*/ 0 h 2201739"/>
              <a:gd name="connsiteX2" fmla="*/ 2677296 w 2677296"/>
              <a:gd name="connsiteY2" fmla="*/ 2201739 h 2201739"/>
              <a:gd name="connsiteX3" fmla="*/ 0 w 2677296"/>
              <a:gd name="connsiteY3" fmla="*/ 2201739 h 220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7296" h="2201739">
                <a:moveTo>
                  <a:pt x="0" y="0"/>
                </a:moveTo>
                <a:lnTo>
                  <a:pt x="2677296" y="0"/>
                </a:lnTo>
                <a:lnTo>
                  <a:pt x="2677296" y="2201739"/>
                </a:lnTo>
                <a:lnTo>
                  <a:pt x="0" y="2201739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6133711" y="3884485"/>
            <a:ext cx="2192527" cy="1803091"/>
          </a:xfrm>
          <a:custGeom>
            <a:avLst/>
            <a:gdLst>
              <a:gd name="connsiteX0" fmla="*/ 0 w 2677296"/>
              <a:gd name="connsiteY0" fmla="*/ 0 h 2201739"/>
              <a:gd name="connsiteX1" fmla="*/ 2677296 w 2677296"/>
              <a:gd name="connsiteY1" fmla="*/ 0 h 2201739"/>
              <a:gd name="connsiteX2" fmla="*/ 2677296 w 2677296"/>
              <a:gd name="connsiteY2" fmla="*/ 2201739 h 2201739"/>
              <a:gd name="connsiteX3" fmla="*/ 0 w 2677296"/>
              <a:gd name="connsiteY3" fmla="*/ 2201739 h 220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7296" h="2201739">
                <a:moveTo>
                  <a:pt x="0" y="0"/>
                </a:moveTo>
                <a:lnTo>
                  <a:pt x="2677296" y="0"/>
                </a:lnTo>
                <a:lnTo>
                  <a:pt x="2677296" y="2201739"/>
                </a:lnTo>
                <a:lnTo>
                  <a:pt x="0" y="2201739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1478972" y="3884485"/>
            <a:ext cx="2192533" cy="1803091"/>
          </a:xfrm>
          <a:custGeom>
            <a:avLst/>
            <a:gdLst>
              <a:gd name="connsiteX0" fmla="*/ 0 w 2677296"/>
              <a:gd name="connsiteY0" fmla="*/ 0 h 2201739"/>
              <a:gd name="connsiteX1" fmla="*/ 2677296 w 2677296"/>
              <a:gd name="connsiteY1" fmla="*/ 0 h 2201739"/>
              <a:gd name="connsiteX2" fmla="*/ 2677296 w 2677296"/>
              <a:gd name="connsiteY2" fmla="*/ 2201739 h 2201739"/>
              <a:gd name="connsiteX3" fmla="*/ 0 w 2677296"/>
              <a:gd name="connsiteY3" fmla="*/ 2201739 h 220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7296" h="2201739">
                <a:moveTo>
                  <a:pt x="0" y="0"/>
                </a:moveTo>
                <a:lnTo>
                  <a:pt x="2677296" y="0"/>
                </a:lnTo>
                <a:lnTo>
                  <a:pt x="2677296" y="2201739"/>
                </a:lnTo>
                <a:lnTo>
                  <a:pt x="0" y="2201739"/>
                </a:lnTo>
                <a:close/>
              </a:path>
            </a:pathLst>
          </a:custGeom>
        </p:spPr>
      </p:pic>
      <p:sp>
        <p:nvSpPr>
          <p:cNvPr id="6" name="Down Arrow Callout 31"/>
          <p:cNvSpPr/>
          <p:nvPr/>
        </p:nvSpPr>
        <p:spPr>
          <a:xfrm>
            <a:off x="1479550" y="1935163"/>
            <a:ext cx="2192338" cy="2179638"/>
          </a:xfrm>
          <a:prstGeom prst="downArrowCallout">
            <a:avLst>
              <a:gd name="adj1" fmla="val 23554"/>
              <a:gd name="adj2" fmla="val 10346"/>
              <a:gd name="adj3" fmla="val 10003"/>
              <a:gd name="adj4" fmla="val 89997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Up Arrow Callout 59"/>
          <p:cNvSpPr/>
          <p:nvPr/>
        </p:nvSpPr>
        <p:spPr>
          <a:xfrm>
            <a:off x="3817938" y="3486150"/>
            <a:ext cx="2192338" cy="2201863"/>
          </a:xfrm>
          <a:prstGeom prst="upArrowCallout">
            <a:avLst>
              <a:gd name="adj1" fmla="val 25000"/>
              <a:gd name="adj2" fmla="val 9346"/>
              <a:gd name="adj3" fmla="val 11156"/>
              <a:gd name="adj4" fmla="val 88844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Down Arrow Callout 14"/>
          <p:cNvSpPr/>
          <p:nvPr/>
        </p:nvSpPr>
        <p:spPr>
          <a:xfrm>
            <a:off x="6134100" y="1935163"/>
            <a:ext cx="2192338" cy="2179638"/>
          </a:xfrm>
          <a:prstGeom prst="downArrowCallout">
            <a:avLst>
              <a:gd name="adj1" fmla="val 23554"/>
              <a:gd name="adj2" fmla="val 10346"/>
              <a:gd name="adj3" fmla="val 10003"/>
              <a:gd name="adj4" fmla="val 89997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9" name="Up Arrow Callout 18"/>
          <p:cNvSpPr/>
          <p:nvPr/>
        </p:nvSpPr>
        <p:spPr>
          <a:xfrm>
            <a:off x="8461375" y="3486150"/>
            <a:ext cx="2192338" cy="2201863"/>
          </a:xfrm>
          <a:prstGeom prst="upArrowCallout">
            <a:avLst>
              <a:gd name="adj1" fmla="val 25000"/>
              <a:gd name="adj2" fmla="val 9346"/>
              <a:gd name="adj3" fmla="val 11156"/>
              <a:gd name="adj4" fmla="val 88844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47113" name="TextBox 13"/>
          <p:cNvSpPr txBox="1"/>
          <p:nvPr/>
        </p:nvSpPr>
        <p:spPr>
          <a:xfrm>
            <a:off x="1892300" y="2540000"/>
            <a:ext cx="1331913" cy="98488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algn="ctr" defTabSz="1216025"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Dataset generated via ChatGPT in CSV format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114" name="TextBox 13"/>
          <p:cNvSpPr txBox="1"/>
          <p:nvPr/>
        </p:nvSpPr>
        <p:spPr>
          <a:xfrm>
            <a:off x="6572250" y="2540000"/>
            <a:ext cx="1328738" cy="98488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algn="ctr" defTabSz="1216025"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Simulated real-world purchasing patterns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115" name="TextBox 13"/>
          <p:cNvSpPr txBox="1"/>
          <p:nvPr/>
        </p:nvSpPr>
        <p:spPr>
          <a:xfrm>
            <a:off x="4229735" y="3883978"/>
            <a:ext cx="1346200" cy="172339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algn="ctr" defTabSz="1216025"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Contained: Product, Customer, Quantity, Price, Purchase Date, City, Payment Mode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116" name="TextBox 13"/>
          <p:cNvSpPr txBox="1"/>
          <p:nvPr/>
        </p:nvSpPr>
        <p:spPr>
          <a:xfrm>
            <a:off x="8882063" y="4351338"/>
            <a:ext cx="1365250" cy="98488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p>
            <a:pPr algn="ctr" defTabSz="1216025">
              <a:spcBef>
                <a:spcPct val="20000"/>
              </a:spcBef>
            </a:pPr>
            <a:r>
              <a:rPr lang="en-US" altLang="en-US" sz="16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sym typeface="Arial" panose="020B0604020202020204" pitchFamily="34" charset="0"/>
              </a:rPr>
              <a:t>Included duplicate customer entries</a:t>
            </a:r>
            <a:endParaRPr lang="en-US" altLang="en-US" sz="1600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938" name="文本框 97"/>
          <p:cNvSpPr txBox="1"/>
          <p:nvPr/>
        </p:nvSpPr>
        <p:spPr>
          <a:xfrm>
            <a:off x="644525" y="231140"/>
            <a:ext cx="44342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Dataset Preparation</a:t>
            </a:r>
            <a:endParaRPr lang="en-US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Freeform 5"/>
          <p:cNvSpPr/>
          <p:nvPr/>
        </p:nvSpPr>
        <p:spPr bwMode="auto">
          <a:xfrm>
            <a:off x="4160838" y="1774825"/>
            <a:ext cx="3870325" cy="1557338"/>
          </a:xfrm>
          <a:custGeom>
            <a:avLst/>
            <a:gdLst>
              <a:gd name="T0" fmla="*/ 618 w 773"/>
              <a:gd name="T1" fmla="*/ 0 h 311"/>
              <a:gd name="T2" fmla="*/ 773 w 773"/>
              <a:gd name="T3" fmla="*/ 155 h 311"/>
              <a:gd name="T4" fmla="*/ 618 w 773"/>
              <a:gd name="T5" fmla="*/ 311 h 311"/>
              <a:gd name="T6" fmla="*/ 510 w 773"/>
              <a:gd name="T7" fmla="*/ 268 h 311"/>
              <a:gd name="T8" fmla="*/ 506 w 773"/>
              <a:gd name="T9" fmla="*/ 268 h 311"/>
              <a:gd name="T10" fmla="*/ 386 w 773"/>
              <a:gd name="T11" fmla="*/ 211 h 311"/>
              <a:gd name="T12" fmla="*/ 265 w 773"/>
              <a:gd name="T13" fmla="*/ 268 h 311"/>
              <a:gd name="T14" fmla="*/ 263 w 773"/>
              <a:gd name="T15" fmla="*/ 268 h 311"/>
              <a:gd name="T16" fmla="*/ 155 w 773"/>
              <a:gd name="T17" fmla="*/ 311 h 311"/>
              <a:gd name="T18" fmla="*/ 0 w 773"/>
              <a:gd name="T19" fmla="*/ 155 h 311"/>
              <a:gd name="T20" fmla="*/ 155 w 773"/>
              <a:gd name="T21" fmla="*/ 0 h 311"/>
              <a:gd name="T22" fmla="*/ 260 w 773"/>
              <a:gd name="T23" fmla="*/ 40 h 311"/>
              <a:gd name="T24" fmla="*/ 262 w 773"/>
              <a:gd name="T25" fmla="*/ 40 h 311"/>
              <a:gd name="T26" fmla="*/ 386 w 773"/>
              <a:gd name="T27" fmla="*/ 102 h 311"/>
              <a:gd name="T28" fmla="*/ 510 w 773"/>
              <a:gd name="T29" fmla="*/ 40 h 311"/>
              <a:gd name="T30" fmla="*/ 513 w 773"/>
              <a:gd name="T31" fmla="*/ 40 h 311"/>
              <a:gd name="T32" fmla="*/ 618 w 773"/>
              <a:gd name="T33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3" h="311">
                <a:moveTo>
                  <a:pt x="618" y="0"/>
                </a:moveTo>
                <a:cubicBezTo>
                  <a:pt x="704" y="0"/>
                  <a:pt x="773" y="69"/>
                  <a:pt x="773" y="155"/>
                </a:cubicBezTo>
                <a:cubicBezTo>
                  <a:pt x="773" y="241"/>
                  <a:pt x="704" y="311"/>
                  <a:pt x="618" y="311"/>
                </a:cubicBezTo>
                <a:cubicBezTo>
                  <a:pt x="576" y="311"/>
                  <a:pt x="538" y="295"/>
                  <a:pt x="510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478" y="233"/>
                  <a:pt x="434" y="211"/>
                  <a:pt x="386" y="211"/>
                </a:cubicBezTo>
                <a:cubicBezTo>
                  <a:pt x="337" y="211"/>
                  <a:pt x="294" y="233"/>
                  <a:pt x="265" y="268"/>
                </a:cubicBezTo>
                <a:cubicBezTo>
                  <a:pt x="263" y="268"/>
                  <a:pt x="263" y="268"/>
                  <a:pt x="263" y="268"/>
                </a:cubicBezTo>
                <a:cubicBezTo>
                  <a:pt x="235" y="295"/>
                  <a:pt x="197" y="311"/>
                  <a:pt x="155" y="311"/>
                </a:cubicBezTo>
                <a:cubicBezTo>
                  <a:pt x="69" y="311"/>
                  <a:pt x="0" y="241"/>
                  <a:pt x="0" y="155"/>
                </a:cubicBezTo>
                <a:cubicBezTo>
                  <a:pt x="0" y="69"/>
                  <a:pt x="69" y="0"/>
                  <a:pt x="155" y="0"/>
                </a:cubicBezTo>
                <a:cubicBezTo>
                  <a:pt x="196" y="0"/>
                  <a:pt x="233" y="15"/>
                  <a:pt x="260" y="40"/>
                </a:cubicBezTo>
                <a:cubicBezTo>
                  <a:pt x="262" y="40"/>
                  <a:pt x="262" y="40"/>
                  <a:pt x="262" y="40"/>
                </a:cubicBezTo>
                <a:cubicBezTo>
                  <a:pt x="290" y="78"/>
                  <a:pt x="335" y="102"/>
                  <a:pt x="386" y="102"/>
                </a:cubicBezTo>
                <a:cubicBezTo>
                  <a:pt x="436" y="102"/>
                  <a:pt x="481" y="78"/>
                  <a:pt x="510" y="40"/>
                </a:cubicBezTo>
                <a:cubicBezTo>
                  <a:pt x="513" y="40"/>
                  <a:pt x="513" y="40"/>
                  <a:pt x="513" y="40"/>
                </a:cubicBezTo>
                <a:cubicBezTo>
                  <a:pt x="540" y="15"/>
                  <a:pt x="577" y="0"/>
                  <a:pt x="618" y="0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4160838" y="4098925"/>
            <a:ext cx="3870325" cy="1557338"/>
          </a:xfrm>
          <a:custGeom>
            <a:avLst/>
            <a:gdLst>
              <a:gd name="T0" fmla="*/ 618 w 773"/>
              <a:gd name="T1" fmla="*/ 0 h 311"/>
              <a:gd name="T2" fmla="*/ 773 w 773"/>
              <a:gd name="T3" fmla="*/ 155 h 311"/>
              <a:gd name="T4" fmla="*/ 618 w 773"/>
              <a:gd name="T5" fmla="*/ 311 h 311"/>
              <a:gd name="T6" fmla="*/ 510 w 773"/>
              <a:gd name="T7" fmla="*/ 268 h 311"/>
              <a:gd name="T8" fmla="*/ 506 w 773"/>
              <a:gd name="T9" fmla="*/ 268 h 311"/>
              <a:gd name="T10" fmla="*/ 386 w 773"/>
              <a:gd name="T11" fmla="*/ 211 h 311"/>
              <a:gd name="T12" fmla="*/ 265 w 773"/>
              <a:gd name="T13" fmla="*/ 268 h 311"/>
              <a:gd name="T14" fmla="*/ 263 w 773"/>
              <a:gd name="T15" fmla="*/ 268 h 311"/>
              <a:gd name="T16" fmla="*/ 155 w 773"/>
              <a:gd name="T17" fmla="*/ 311 h 311"/>
              <a:gd name="T18" fmla="*/ 0 w 773"/>
              <a:gd name="T19" fmla="*/ 155 h 311"/>
              <a:gd name="T20" fmla="*/ 155 w 773"/>
              <a:gd name="T21" fmla="*/ 0 h 311"/>
              <a:gd name="T22" fmla="*/ 260 w 773"/>
              <a:gd name="T23" fmla="*/ 40 h 311"/>
              <a:gd name="T24" fmla="*/ 262 w 773"/>
              <a:gd name="T25" fmla="*/ 40 h 311"/>
              <a:gd name="T26" fmla="*/ 386 w 773"/>
              <a:gd name="T27" fmla="*/ 102 h 311"/>
              <a:gd name="T28" fmla="*/ 510 w 773"/>
              <a:gd name="T29" fmla="*/ 40 h 311"/>
              <a:gd name="T30" fmla="*/ 513 w 773"/>
              <a:gd name="T31" fmla="*/ 40 h 311"/>
              <a:gd name="T32" fmla="*/ 618 w 773"/>
              <a:gd name="T33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73" h="311">
                <a:moveTo>
                  <a:pt x="618" y="0"/>
                </a:moveTo>
                <a:cubicBezTo>
                  <a:pt x="704" y="0"/>
                  <a:pt x="773" y="69"/>
                  <a:pt x="773" y="155"/>
                </a:cubicBezTo>
                <a:cubicBezTo>
                  <a:pt x="773" y="241"/>
                  <a:pt x="704" y="311"/>
                  <a:pt x="618" y="311"/>
                </a:cubicBezTo>
                <a:cubicBezTo>
                  <a:pt x="576" y="311"/>
                  <a:pt x="538" y="295"/>
                  <a:pt x="510" y="268"/>
                </a:cubicBezTo>
                <a:cubicBezTo>
                  <a:pt x="506" y="268"/>
                  <a:pt x="506" y="268"/>
                  <a:pt x="506" y="268"/>
                </a:cubicBezTo>
                <a:cubicBezTo>
                  <a:pt x="478" y="233"/>
                  <a:pt x="434" y="211"/>
                  <a:pt x="386" y="211"/>
                </a:cubicBezTo>
                <a:cubicBezTo>
                  <a:pt x="337" y="211"/>
                  <a:pt x="294" y="233"/>
                  <a:pt x="265" y="268"/>
                </a:cubicBezTo>
                <a:cubicBezTo>
                  <a:pt x="263" y="268"/>
                  <a:pt x="263" y="268"/>
                  <a:pt x="263" y="268"/>
                </a:cubicBezTo>
                <a:cubicBezTo>
                  <a:pt x="235" y="295"/>
                  <a:pt x="197" y="311"/>
                  <a:pt x="155" y="311"/>
                </a:cubicBezTo>
                <a:cubicBezTo>
                  <a:pt x="69" y="311"/>
                  <a:pt x="0" y="241"/>
                  <a:pt x="0" y="155"/>
                </a:cubicBezTo>
                <a:cubicBezTo>
                  <a:pt x="0" y="69"/>
                  <a:pt x="69" y="0"/>
                  <a:pt x="155" y="0"/>
                </a:cubicBezTo>
                <a:cubicBezTo>
                  <a:pt x="196" y="0"/>
                  <a:pt x="233" y="15"/>
                  <a:pt x="260" y="40"/>
                </a:cubicBezTo>
                <a:cubicBezTo>
                  <a:pt x="262" y="40"/>
                  <a:pt x="262" y="40"/>
                  <a:pt x="262" y="40"/>
                </a:cubicBezTo>
                <a:cubicBezTo>
                  <a:pt x="290" y="78"/>
                  <a:pt x="335" y="102"/>
                  <a:pt x="386" y="102"/>
                </a:cubicBezTo>
                <a:cubicBezTo>
                  <a:pt x="436" y="102"/>
                  <a:pt x="481" y="78"/>
                  <a:pt x="510" y="40"/>
                </a:cubicBezTo>
                <a:cubicBezTo>
                  <a:pt x="513" y="40"/>
                  <a:pt x="513" y="40"/>
                  <a:pt x="513" y="40"/>
                </a:cubicBezTo>
                <a:cubicBezTo>
                  <a:pt x="540" y="15"/>
                  <a:pt x="577" y="0"/>
                  <a:pt x="618" y="0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6" name="Freeform 11"/>
          <p:cNvSpPr/>
          <p:nvPr/>
        </p:nvSpPr>
        <p:spPr bwMode="auto">
          <a:xfrm>
            <a:off x="6467475" y="1774825"/>
            <a:ext cx="1558925" cy="3876675"/>
          </a:xfrm>
          <a:custGeom>
            <a:avLst/>
            <a:gdLst>
              <a:gd name="T0" fmla="*/ 0 w 311"/>
              <a:gd name="T1" fmla="*/ 156 h 774"/>
              <a:gd name="T2" fmla="*/ 156 w 311"/>
              <a:gd name="T3" fmla="*/ 0 h 774"/>
              <a:gd name="T4" fmla="*/ 311 w 311"/>
              <a:gd name="T5" fmla="*/ 156 h 774"/>
              <a:gd name="T6" fmla="*/ 268 w 311"/>
              <a:gd name="T7" fmla="*/ 264 h 774"/>
              <a:gd name="T8" fmla="*/ 268 w 311"/>
              <a:gd name="T9" fmla="*/ 267 h 774"/>
              <a:gd name="T10" fmla="*/ 211 w 311"/>
              <a:gd name="T11" fmla="*/ 388 h 774"/>
              <a:gd name="T12" fmla="*/ 268 w 311"/>
              <a:gd name="T13" fmla="*/ 509 h 774"/>
              <a:gd name="T14" fmla="*/ 268 w 311"/>
              <a:gd name="T15" fmla="*/ 511 h 774"/>
              <a:gd name="T16" fmla="*/ 311 w 311"/>
              <a:gd name="T17" fmla="*/ 619 h 774"/>
              <a:gd name="T18" fmla="*/ 156 w 311"/>
              <a:gd name="T19" fmla="*/ 774 h 774"/>
              <a:gd name="T20" fmla="*/ 0 w 311"/>
              <a:gd name="T21" fmla="*/ 619 h 774"/>
              <a:gd name="T22" fmla="*/ 41 w 311"/>
              <a:gd name="T23" fmla="*/ 514 h 774"/>
              <a:gd name="T24" fmla="*/ 41 w 311"/>
              <a:gd name="T25" fmla="*/ 512 h 774"/>
              <a:gd name="T26" fmla="*/ 102 w 311"/>
              <a:gd name="T27" fmla="*/ 388 h 774"/>
              <a:gd name="T28" fmla="*/ 41 w 311"/>
              <a:gd name="T29" fmla="*/ 264 h 774"/>
              <a:gd name="T30" fmla="*/ 41 w 311"/>
              <a:gd name="T31" fmla="*/ 261 h 774"/>
              <a:gd name="T32" fmla="*/ 0 w 311"/>
              <a:gd name="T33" fmla="*/ 156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11" h="774">
                <a:moveTo>
                  <a:pt x="0" y="156"/>
                </a:moveTo>
                <a:cubicBezTo>
                  <a:pt x="0" y="70"/>
                  <a:pt x="70" y="0"/>
                  <a:pt x="156" y="0"/>
                </a:cubicBezTo>
                <a:cubicBezTo>
                  <a:pt x="241" y="0"/>
                  <a:pt x="311" y="70"/>
                  <a:pt x="311" y="156"/>
                </a:cubicBezTo>
                <a:cubicBezTo>
                  <a:pt x="311" y="198"/>
                  <a:pt x="295" y="236"/>
                  <a:pt x="268" y="264"/>
                </a:cubicBezTo>
                <a:cubicBezTo>
                  <a:pt x="268" y="267"/>
                  <a:pt x="268" y="267"/>
                  <a:pt x="268" y="267"/>
                </a:cubicBezTo>
                <a:cubicBezTo>
                  <a:pt x="233" y="296"/>
                  <a:pt x="211" y="339"/>
                  <a:pt x="211" y="388"/>
                </a:cubicBezTo>
                <a:cubicBezTo>
                  <a:pt x="211" y="437"/>
                  <a:pt x="233" y="480"/>
                  <a:pt x="268" y="509"/>
                </a:cubicBezTo>
                <a:cubicBezTo>
                  <a:pt x="268" y="511"/>
                  <a:pt x="268" y="511"/>
                  <a:pt x="268" y="511"/>
                </a:cubicBezTo>
                <a:cubicBezTo>
                  <a:pt x="295" y="539"/>
                  <a:pt x="311" y="577"/>
                  <a:pt x="311" y="619"/>
                </a:cubicBezTo>
                <a:cubicBezTo>
                  <a:pt x="311" y="705"/>
                  <a:pt x="241" y="774"/>
                  <a:pt x="156" y="774"/>
                </a:cubicBezTo>
                <a:cubicBezTo>
                  <a:pt x="70" y="774"/>
                  <a:pt x="0" y="705"/>
                  <a:pt x="0" y="619"/>
                </a:cubicBezTo>
                <a:cubicBezTo>
                  <a:pt x="0" y="578"/>
                  <a:pt x="15" y="541"/>
                  <a:pt x="41" y="514"/>
                </a:cubicBezTo>
                <a:cubicBezTo>
                  <a:pt x="41" y="512"/>
                  <a:pt x="41" y="512"/>
                  <a:pt x="41" y="512"/>
                </a:cubicBezTo>
                <a:cubicBezTo>
                  <a:pt x="78" y="483"/>
                  <a:pt x="102" y="439"/>
                  <a:pt x="102" y="388"/>
                </a:cubicBezTo>
                <a:cubicBezTo>
                  <a:pt x="102" y="338"/>
                  <a:pt x="78" y="293"/>
                  <a:pt x="41" y="264"/>
                </a:cubicBezTo>
                <a:cubicBezTo>
                  <a:pt x="41" y="261"/>
                  <a:pt x="41" y="261"/>
                  <a:pt x="41" y="261"/>
                </a:cubicBezTo>
                <a:cubicBezTo>
                  <a:pt x="15" y="233"/>
                  <a:pt x="0" y="197"/>
                  <a:pt x="0" y="156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7" name="Freeform 12"/>
          <p:cNvSpPr/>
          <p:nvPr/>
        </p:nvSpPr>
        <p:spPr bwMode="auto">
          <a:xfrm>
            <a:off x="4160838" y="1774825"/>
            <a:ext cx="1555750" cy="3876675"/>
          </a:xfrm>
          <a:custGeom>
            <a:avLst/>
            <a:gdLst>
              <a:gd name="T0" fmla="*/ 0 w 311"/>
              <a:gd name="T1" fmla="*/ 156 h 774"/>
              <a:gd name="T2" fmla="*/ 155 w 311"/>
              <a:gd name="T3" fmla="*/ 0 h 774"/>
              <a:gd name="T4" fmla="*/ 311 w 311"/>
              <a:gd name="T5" fmla="*/ 156 h 774"/>
              <a:gd name="T6" fmla="*/ 268 w 311"/>
              <a:gd name="T7" fmla="*/ 264 h 774"/>
              <a:gd name="T8" fmla="*/ 268 w 311"/>
              <a:gd name="T9" fmla="*/ 267 h 774"/>
              <a:gd name="T10" fmla="*/ 210 w 311"/>
              <a:gd name="T11" fmla="*/ 388 h 774"/>
              <a:gd name="T12" fmla="*/ 268 w 311"/>
              <a:gd name="T13" fmla="*/ 509 h 774"/>
              <a:gd name="T14" fmla="*/ 268 w 311"/>
              <a:gd name="T15" fmla="*/ 511 h 774"/>
              <a:gd name="T16" fmla="*/ 311 w 311"/>
              <a:gd name="T17" fmla="*/ 619 h 774"/>
              <a:gd name="T18" fmla="*/ 155 w 311"/>
              <a:gd name="T19" fmla="*/ 774 h 774"/>
              <a:gd name="T20" fmla="*/ 0 w 311"/>
              <a:gd name="T21" fmla="*/ 619 h 774"/>
              <a:gd name="T22" fmla="*/ 40 w 311"/>
              <a:gd name="T23" fmla="*/ 514 h 774"/>
              <a:gd name="T24" fmla="*/ 40 w 311"/>
              <a:gd name="T25" fmla="*/ 512 h 774"/>
              <a:gd name="T26" fmla="*/ 102 w 311"/>
              <a:gd name="T27" fmla="*/ 388 h 774"/>
              <a:gd name="T28" fmla="*/ 40 w 311"/>
              <a:gd name="T29" fmla="*/ 264 h 774"/>
              <a:gd name="T30" fmla="*/ 40 w 311"/>
              <a:gd name="T31" fmla="*/ 261 h 774"/>
              <a:gd name="T32" fmla="*/ 0 w 311"/>
              <a:gd name="T33" fmla="*/ 156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11" h="774">
                <a:moveTo>
                  <a:pt x="0" y="156"/>
                </a:moveTo>
                <a:cubicBezTo>
                  <a:pt x="0" y="70"/>
                  <a:pt x="69" y="0"/>
                  <a:pt x="155" y="0"/>
                </a:cubicBezTo>
                <a:cubicBezTo>
                  <a:pt x="241" y="0"/>
                  <a:pt x="311" y="70"/>
                  <a:pt x="311" y="156"/>
                </a:cubicBezTo>
                <a:cubicBezTo>
                  <a:pt x="311" y="198"/>
                  <a:pt x="294" y="236"/>
                  <a:pt x="268" y="264"/>
                </a:cubicBezTo>
                <a:cubicBezTo>
                  <a:pt x="268" y="267"/>
                  <a:pt x="268" y="267"/>
                  <a:pt x="268" y="267"/>
                </a:cubicBezTo>
                <a:cubicBezTo>
                  <a:pt x="233" y="296"/>
                  <a:pt x="210" y="339"/>
                  <a:pt x="210" y="388"/>
                </a:cubicBezTo>
                <a:cubicBezTo>
                  <a:pt x="210" y="437"/>
                  <a:pt x="233" y="480"/>
                  <a:pt x="268" y="509"/>
                </a:cubicBezTo>
                <a:cubicBezTo>
                  <a:pt x="268" y="511"/>
                  <a:pt x="268" y="511"/>
                  <a:pt x="268" y="511"/>
                </a:cubicBezTo>
                <a:cubicBezTo>
                  <a:pt x="294" y="539"/>
                  <a:pt x="311" y="577"/>
                  <a:pt x="311" y="619"/>
                </a:cubicBezTo>
                <a:cubicBezTo>
                  <a:pt x="311" y="705"/>
                  <a:pt x="241" y="774"/>
                  <a:pt x="155" y="774"/>
                </a:cubicBezTo>
                <a:cubicBezTo>
                  <a:pt x="69" y="774"/>
                  <a:pt x="0" y="705"/>
                  <a:pt x="0" y="619"/>
                </a:cubicBezTo>
                <a:cubicBezTo>
                  <a:pt x="0" y="578"/>
                  <a:pt x="15" y="541"/>
                  <a:pt x="40" y="514"/>
                </a:cubicBezTo>
                <a:cubicBezTo>
                  <a:pt x="40" y="512"/>
                  <a:pt x="40" y="512"/>
                  <a:pt x="40" y="512"/>
                </a:cubicBezTo>
                <a:cubicBezTo>
                  <a:pt x="78" y="483"/>
                  <a:pt x="102" y="439"/>
                  <a:pt x="102" y="388"/>
                </a:cubicBezTo>
                <a:cubicBezTo>
                  <a:pt x="102" y="338"/>
                  <a:pt x="78" y="293"/>
                  <a:pt x="40" y="264"/>
                </a:cubicBezTo>
                <a:cubicBezTo>
                  <a:pt x="40" y="261"/>
                  <a:pt x="40" y="261"/>
                  <a:pt x="40" y="261"/>
                </a:cubicBezTo>
                <a:cubicBezTo>
                  <a:pt x="15" y="233"/>
                  <a:pt x="0" y="197"/>
                  <a:pt x="0" y="156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4265613" y="4203700"/>
            <a:ext cx="1347788" cy="1347788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4265613" y="1879600"/>
            <a:ext cx="1347788" cy="1347788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6588125" y="4203700"/>
            <a:ext cx="1347788" cy="1347788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1" name="Oval 6"/>
          <p:cNvSpPr>
            <a:spLocks noChangeArrowheads="1"/>
          </p:cNvSpPr>
          <p:nvPr/>
        </p:nvSpPr>
        <p:spPr bwMode="auto">
          <a:xfrm>
            <a:off x="6588125" y="1879600"/>
            <a:ext cx="1347788" cy="1347788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+mn-cs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4656138" y="2284413"/>
            <a:ext cx="601662" cy="56356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90000"/>
              </a:lnSpc>
            </a:pPr>
            <a:r>
              <a:rPr lang="id-ID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S</a:t>
            </a:r>
            <a:endParaRPr lang="en-GB" altLang="zh-CN" sz="4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6991350" y="2271713"/>
            <a:ext cx="601663" cy="56356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90000"/>
              </a:lnSpc>
            </a:pPr>
            <a:r>
              <a:rPr lang="id-ID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W</a:t>
            </a:r>
            <a:endParaRPr lang="en-GB" altLang="zh-CN" sz="4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" name="Title 1"/>
          <p:cNvSpPr txBox="1"/>
          <p:nvPr/>
        </p:nvSpPr>
        <p:spPr>
          <a:xfrm>
            <a:off x="4652963" y="4618038"/>
            <a:ext cx="601662" cy="56356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90000"/>
              </a:lnSpc>
            </a:pPr>
            <a:r>
              <a:rPr lang="id-ID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O</a:t>
            </a:r>
            <a:endParaRPr lang="en-GB" altLang="zh-CN" sz="4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5" name="Title 1"/>
          <p:cNvSpPr txBox="1"/>
          <p:nvPr/>
        </p:nvSpPr>
        <p:spPr>
          <a:xfrm>
            <a:off x="6991350" y="4595813"/>
            <a:ext cx="601663" cy="56356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90000"/>
              </a:lnSpc>
            </a:pPr>
            <a:r>
              <a:rPr lang="id-ID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T</a:t>
            </a:r>
            <a:endParaRPr lang="en-GB" altLang="zh-CN" sz="44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6094" name="TextBox 7"/>
          <p:cNvSpPr txBox="1"/>
          <p:nvPr/>
        </p:nvSpPr>
        <p:spPr>
          <a:xfrm>
            <a:off x="8266113" y="2111375"/>
            <a:ext cx="34340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l"/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Loaded into Power Query Editor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6096" name="TextBox 9"/>
          <p:cNvSpPr txBox="1"/>
          <p:nvPr/>
        </p:nvSpPr>
        <p:spPr>
          <a:xfrm>
            <a:off x="521970" y="2111375"/>
            <a:ext cx="335978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r"/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Opened CSV in Excel using Get Data → From Text/CSV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6098" name="TextBox 11"/>
          <p:cNvSpPr txBox="1"/>
          <p:nvPr/>
        </p:nvSpPr>
        <p:spPr>
          <a:xfrm>
            <a:off x="8266430" y="4514215"/>
            <a:ext cx="38576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l"/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Ensured dataset consistency before transformation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6100" name="TextBox 13"/>
          <p:cNvSpPr txBox="1"/>
          <p:nvPr/>
        </p:nvSpPr>
        <p:spPr>
          <a:xfrm>
            <a:off x="774065" y="4521200"/>
            <a:ext cx="310769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r"/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Verified column types and headers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8938" name="文本框 97"/>
          <p:cNvSpPr txBox="1"/>
          <p:nvPr/>
        </p:nvSpPr>
        <p:spPr>
          <a:xfrm>
            <a:off x="644525" y="231140"/>
            <a:ext cx="4434205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Importing Data into Power Query</a:t>
            </a:r>
            <a:endParaRPr lang="en-US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7" name="图片 3"/>
          <p:cNvPicPr>
            <a:picLocks noChangeAspect="1"/>
          </p:cNvPicPr>
          <p:nvPr/>
        </p:nvPicPr>
        <p:blipFill>
          <a:blip r:embed="rId1"/>
          <a:srcRect r="3226" b="32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 descr="Screenshot (268)"/>
          <p:cNvPicPr>
            <a:picLocks noChangeAspect="1"/>
          </p:cNvPicPr>
          <p:nvPr/>
        </p:nvPicPr>
        <p:blipFill>
          <a:blip r:embed="rId2"/>
          <a:srcRect l="3589" t="14602" r="20760" b="6546"/>
          <a:stretch>
            <a:fillRect/>
          </a:stretch>
        </p:blipFill>
        <p:spPr>
          <a:xfrm>
            <a:off x="644525" y="1314450"/>
            <a:ext cx="8756015" cy="5134610"/>
          </a:xfrm>
          <a:prstGeom prst="rect">
            <a:avLst/>
          </a:prstGeom>
        </p:spPr>
      </p:pic>
      <p:sp>
        <p:nvSpPr>
          <p:cNvPr id="5" name="文本框 97"/>
          <p:cNvSpPr txBox="1"/>
          <p:nvPr/>
        </p:nvSpPr>
        <p:spPr>
          <a:xfrm>
            <a:off x="644525" y="231140"/>
            <a:ext cx="905002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Importing Data into Power Query</a:t>
            </a:r>
            <a:endParaRPr lang="en-US" altLang="en-US" sz="32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27.25,&quot;left&quot;:73.62503937007874,&quot;top&quot;:323.25,&quot;width&quot;:805.1249606299212}"/>
</p:tagLst>
</file>

<file path=ppt/tags/tag10.xml><?xml version="1.0" encoding="utf-8"?>
<p:tagLst xmlns:p="http://schemas.openxmlformats.org/presentationml/2006/main">
  <p:tag name="KSO_WM_DIAGRAM_VIRTUALLY_FRAME" val="{&quot;height&quot;:267.05,&quot;left&quot;:101,&quot;top&quot;:178.25,&quot;width&quot;:751.75}"/>
</p:tagLst>
</file>

<file path=ppt/tags/tag11.xml><?xml version="1.0" encoding="utf-8"?>
<p:tagLst xmlns:p="http://schemas.openxmlformats.org/presentationml/2006/main">
  <p:tag name="KSO_WM_DIAGRAM_VIRTUALLY_FRAME" val="{&quot;height&quot;:267.05,&quot;left&quot;:101,&quot;top&quot;:178.25,&quot;width&quot;:751.75}"/>
</p:tagLst>
</file>

<file path=ppt/tags/tag12.xml><?xml version="1.0" encoding="utf-8"?>
<p:tagLst xmlns:p="http://schemas.openxmlformats.org/presentationml/2006/main">
  <p:tag name="KSO_WM_DIAGRAM_VIRTUALLY_FRAME" val="{&quot;height&quot;:267.05,&quot;left&quot;:101,&quot;top&quot;:178.25,&quot;width&quot;:751.75}"/>
</p:tagLst>
</file>

<file path=ppt/tags/tag13.xml><?xml version="1.0" encoding="utf-8"?>
<p:tagLst xmlns:p="http://schemas.openxmlformats.org/presentationml/2006/main">
  <p:tag name="KSO_WM_DIAGRAM_VIRTUALLY_FRAME" val="{&quot;height&quot;:267.05,&quot;left&quot;:101,&quot;top&quot;:178.25,&quot;width&quot;:751.75}"/>
</p:tagLst>
</file>

<file path=ppt/tags/tag14.xml><?xml version="1.0" encoding="utf-8"?>
<p:tagLst xmlns:p="http://schemas.openxmlformats.org/presentationml/2006/main">
  <p:tag name="KSO_WM_DIAGRAM_VIRTUALLY_FRAME" val="{&quot;height&quot;:267.05,&quot;left&quot;:101,&quot;top&quot;:178.25,&quot;width&quot;:751.75}"/>
</p:tagLst>
</file>

<file path=ppt/tags/tag15.xml><?xml version="1.0" encoding="utf-8"?>
<p:tagLst xmlns:p="http://schemas.openxmlformats.org/presentationml/2006/main">
  <p:tag name="KSO_WM_DIAGRAM_VIRTUALLY_FRAME" val="{&quot;height&quot;:267.05,&quot;left&quot;:101,&quot;top&quot;:178.25,&quot;width&quot;:751.75}"/>
</p:tagLst>
</file>

<file path=ppt/tags/tag16.xml><?xml version="1.0" encoding="utf-8"?>
<p:tagLst xmlns:p="http://schemas.openxmlformats.org/presentationml/2006/main">
  <p:tag name="KSO_WM_DIAGRAM_VIRTUALLY_FRAME" val="{&quot;height&quot;:267.05,&quot;left&quot;:101,&quot;top&quot;:178.25,&quot;width&quot;:751.75}"/>
</p:tagLst>
</file>

<file path=ppt/tags/tag17.xml><?xml version="1.0" encoding="utf-8"?>
<p:tagLst xmlns:p="http://schemas.openxmlformats.org/presentationml/2006/main">
  <p:tag name="KSO_WM_DIAGRAM_VIRTUALLY_FRAME" val="{&quot;height&quot;:267.05,&quot;left&quot;:101,&quot;top&quot;:178.25,&quot;width&quot;:751.75}"/>
</p:tagLst>
</file>

<file path=ppt/tags/tag18.xml><?xml version="1.0" encoding="utf-8"?>
<p:tagLst xmlns:p="http://schemas.openxmlformats.org/presentationml/2006/main">
  <p:tag name="KSO_WM_DIAGRAM_VIRTUALLY_FRAME" val="{&quot;height&quot;:267.05,&quot;left&quot;:101,&quot;top&quot;:178.25,&quot;width&quot;:751.75}"/>
</p:tagLst>
</file>

<file path=ppt/tags/tag19.xml><?xml version="1.0" encoding="utf-8"?>
<p:tagLst xmlns:p="http://schemas.openxmlformats.org/presentationml/2006/main">
  <p:tag name="KSO_WM_DIAGRAM_VIRTUALLY_FRAME" val="{&quot;height&quot;:267.05,&quot;left&quot;:101,&quot;top&quot;:178.25,&quot;width&quot;:751.75}"/>
</p:tagLst>
</file>

<file path=ppt/tags/tag2.xml><?xml version="1.0" encoding="utf-8"?>
<p:tagLst xmlns:p="http://schemas.openxmlformats.org/presentationml/2006/main">
  <p:tag name="KSO_WM_DIAGRAM_VIRTUALLY_FRAME" val="{&quot;height&quot;:127.25,&quot;left&quot;:73.62503937007874,&quot;top&quot;:323.25,&quot;width&quot;:805.1249606299212}"/>
</p:tagLst>
</file>

<file path=ppt/tags/tag20.xml><?xml version="1.0" encoding="utf-8"?>
<p:tagLst xmlns:p="http://schemas.openxmlformats.org/presentationml/2006/main">
  <p:tag name="KSO_WM_DIAGRAM_VIRTUALLY_FRAME" val="{&quot;height&quot;:267.05,&quot;left&quot;:101,&quot;top&quot;:178.25,&quot;width&quot;:751.75}"/>
</p:tagLst>
</file>

<file path=ppt/tags/tag21.xml><?xml version="1.0" encoding="utf-8"?>
<p:tagLst xmlns:p="http://schemas.openxmlformats.org/presentationml/2006/main">
  <p:tag name="KSO_WM_DIAGRAM_VIRTUALLY_FRAME" val="{&quot;height&quot;:267.05,&quot;left&quot;:101,&quot;top&quot;:178.25,&quot;width&quot;:751.75}"/>
</p:tagLst>
</file>

<file path=ppt/tags/tag22.xml><?xml version="1.0" encoding="utf-8"?>
<p:tagLst xmlns:p="http://schemas.openxmlformats.org/presentationml/2006/main">
  <p:tag name="KSO_WM_DIAGRAM_VIRTUALLY_FRAME" val="{&quot;height&quot;:267.05,&quot;left&quot;:101,&quot;top&quot;:178.25,&quot;width&quot;:751.75}"/>
</p:tagLst>
</file>

<file path=ppt/tags/tag23.xml><?xml version="1.0" encoding="utf-8"?>
<p:tagLst xmlns:p="http://schemas.openxmlformats.org/presentationml/2006/main">
  <p:tag name="KSO_WM_DIAGRAM_VIRTUALLY_FRAME" val="{&quot;height&quot;:267.05,&quot;left&quot;:101,&quot;top&quot;:178.25,&quot;width&quot;:751.75}"/>
</p:tagLst>
</file>

<file path=ppt/tags/tag24.xml><?xml version="1.0" encoding="utf-8"?>
<p:tagLst xmlns:p="http://schemas.openxmlformats.org/presentationml/2006/main">
  <p:tag name="KSO_WM_DIAGRAM_VIRTUALLY_FRAME" val="{&quot;height&quot;:267.05,&quot;left&quot;:101,&quot;top&quot;:178.25,&quot;width&quot;:751.75}"/>
</p:tagLst>
</file>

<file path=ppt/tags/tag25.xml><?xml version="1.0" encoding="utf-8"?>
<p:tagLst xmlns:p="http://schemas.openxmlformats.org/presentationml/2006/main">
  <p:tag name="KSO_WM_DIAGRAM_VIRTUALLY_FRAME" val="{&quot;height&quot;:267.05,&quot;left&quot;:101,&quot;top&quot;:178.25,&quot;width&quot;:751.75}"/>
</p:tagLst>
</file>

<file path=ppt/tags/tag26.xml><?xml version="1.0" encoding="utf-8"?>
<p:tagLst xmlns:p="http://schemas.openxmlformats.org/presentationml/2006/main">
  <p:tag name="KSO_WM_DIAGRAM_VIRTUALLY_FRAME" val="{&quot;height&quot;:267.05,&quot;left&quot;:101,&quot;top&quot;:178.25,&quot;width&quot;:751.75}"/>
</p:tagLst>
</file>

<file path=ppt/tags/tag27.xml><?xml version="1.0" encoding="utf-8"?>
<p:tagLst xmlns:p="http://schemas.openxmlformats.org/presentationml/2006/main">
  <p:tag name="KSO_WM_DIAGRAM_VIRTUALLY_FRAME" val="{&quot;height&quot;:267.05,&quot;left&quot;:101,&quot;top&quot;:178.25,&quot;width&quot;:751.75}"/>
</p:tagLst>
</file>

<file path=ppt/tags/tag28.xml><?xml version="1.0" encoding="utf-8"?>
<p:tagLst xmlns:p="http://schemas.openxmlformats.org/presentationml/2006/main">
  <p:tag name="KSO_WM_DIAGRAM_VIRTUALLY_FRAME" val="{&quot;height&quot;:267.05,&quot;left&quot;:101,&quot;top&quot;:178.25,&quot;width&quot;:751.75}"/>
</p:tagLst>
</file>

<file path=ppt/tags/tag29.xml><?xml version="1.0" encoding="utf-8"?>
<p:tagLst xmlns:p="http://schemas.openxmlformats.org/presentationml/2006/main">
  <p:tag name="KSO_WM_DIAGRAM_VIRTUALLY_FRAME" val="{&quot;height&quot;:267.05,&quot;left&quot;:101,&quot;top&quot;:178.25,&quot;width&quot;:751.75}"/>
</p:tagLst>
</file>

<file path=ppt/tags/tag3.xml><?xml version="1.0" encoding="utf-8"?>
<p:tagLst xmlns:p="http://schemas.openxmlformats.org/presentationml/2006/main">
  <p:tag name="KSO_WM_DIAGRAM_VIRTUALLY_FRAME" val="{&quot;height&quot;:127.25,&quot;left&quot;:73.62503937007874,&quot;top&quot;:323.25,&quot;width&quot;:805.1249606299212}"/>
</p:tagLst>
</file>

<file path=ppt/tags/tag30.xml><?xml version="1.0" encoding="utf-8"?>
<p:tagLst xmlns:p="http://schemas.openxmlformats.org/presentationml/2006/main">
  <p:tag name="KSO_WM_DIAGRAM_VIRTUALLY_FRAME" val="{&quot;height&quot;:267.05,&quot;left&quot;:101,&quot;top&quot;:178.25,&quot;width&quot;:751.75}"/>
</p:tagLst>
</file>

<file path=ppt/tags/tag31.xml><?xml version="1.0" encoding="utf-8"?>
<p:tagLst xmlns:p="http://schemas.openxmlformats.org/presentationml/2006/main">
  <p:tag name="KSO_WM_DIAGRAM_VIRTUALLY_FRAME" val="{&quot;height&quot;:267.05,&quot;left&quot;:101,&quot;top&quot;:178.25,&quot;width&quot;:751.75}"/>
</p:tagLst>
</file>

<file path=ppt/tags/tag32.xml><?xml version="1.0" encoding="utf-8"?>
<p:tagLst xmlns:p="http://schemas.openxmlformats.org/presentationml/2006/main">
  <p:tag name="KSO_WM_DIAGRAM_VIRTUALLY_FRAME" val="{&quot;height&quot;:317.75000000000006,&quot;left&quot;:-87.65,&quot;top&quot;:136.12503937007872,&quot;width&quot;:1104.05}"/>
</p:tagLst>
</file>

<file path=ppt/tags/tag33.xml><?xml version="1.0" encoding="utf-8"?>
<p:tagLst xmlns:p="http://schemas.openxmlformats.org/presentationml/2006/main">
  <p:tag name="KSO_WM_DIAGRAM_VIRTUALLY_FRAME" val="{&quot;height&quot;:317.75000000000006,&quot;left&quot;:-87.65,&quot;top&quot;:136.12503937007872,&quot;width&quot;:1104.05}"/>
</p:tagLst>
</file>

<file path=ppt/tags/tag34.xml><?xml version="1.0" encoding="utf-8"?>
<p:tagLst xmlns:p="http://schemas.openxmlformats.org/presentationml/2006/main">
  <p:tag name="KSO_WM_DIAGRAM_VIRTUALLY_FRAME" val="{&quot;height&quot;:317.75000000000006,&quot;left&quot;:-87.65,&quot;top&quot;:136.12503937007872,&quot;width&quot;:1104.05}"/>
</p:tagLst>
</file>

<file path=ppt/tags/tag35.xml><?xml version="1.0" encoding="utf-8"?>
<p:tagLst xmlns:p="http://schemas.openxmlformats.org/presentationml/2006/main">
  <p:tag name="KSO_WM_DIAGRAM_VIRTUALLY_FRAME" val="{&quot;height&quot;:317.75000000000006,&quot;left&quot;:-87.65,&quot;top&quot;:136.12503937007872,&quot;width&quot;:1104.05}"/>
</p:tagLst>
</file>

<file path=ppt/tags/tag36.xml><?xml version="1.0" encoding="utf-8"?>
<p:tagLst xmlns:p="http://schemas.openxmlformats.org/presentationml/2006/main">
  <p:tag name="KSO_WM_DIAGRAM_VIRTUALLY_FRAME" val="{&quot;height&quot;:317.75000000000006,&quot;left&quot;:-87.65,&quot;top&quot;:136.12503937007872,&quot;width&quot;:1104.05}"/>
</p:tagLst>
</file>

<file path=ppt/tags/tag37.xml><?xml version="1.0" encoding="utf-8"?>
<p:tagLst xmlns:p="http://schemas.openxmlformats.org/presentationml/2006/main">
  <p:tag name="KSO_WM_DIAGRAM_VIRTUALLY_FRAME" val="{&quot;height&quot;:317.75000000000006,&quot;left&quot;:-87.65,&quot;top&quot;:136.12503937007872,&quot;width&quot;:1104.05}"/>
</p:tagLst>
</file>

<file path=ppt/tags/tag38.xml><?xml version="1.0" encoding="utf-8"?>
<p:tagLst xmlns:p="http://schemas.openxmlformats.org/presentationml/2006/main">
  <p:tag name="KSO_WM_DIAGRAM_VIRTUALLY_FRAME" val="{&quot;height&quot;:317.75000000000006,&quot;left&quot;:-87.65,&quot;top&quot;:136.12503937007872,&quot;width&quot;:1104.05}"/>
</p:tagLst>
</file>

<file path=ppt/tags/tag39.xml><?xml version="1.0" encoding="utf-8"?>
<p:tagLst xmlns:p="http://schemas.openxmlformats.org/presentationml/2006/main">
  <p:tag name="KSO_WM_DIAGRAM_VIRTUALLY_FRAME" val="{&quot;height&quot;:317.75000000000006,&quot;left&quot;:-87.65,&quot;top&quot;:136.12503937007872,&quot;width&quot;:1104.05}"/>
</p:tagLst>
</file>

<file path=ppt/tags/tag4.xml><?xml version="1.0" encoding="utf-8"?>
<p:tagLst xmlns:p="http://schemas.openxmlformats.org/presentationml/2006/main">
  <p:tag name="KSO_WM_DIAGRAM_VIRTUALLY_FRAME" val="{&quot;height&quot;:127.25,&quot;left&quot;:73.62503937007874,&quot;top&quot;:323.25,&quot;width&quot;:805.1249606299212}"/>
</p:tagLst>
</file>

<file path=ppt/tags/tag40.xml><?xml version="1.0" encoding="utf-8"?>
<p:tagLst xmlns:p="http://schemas.openxmlformats.org/presentationml/2006/main">
  <p:tag name="KSO_WM_DIAGRAM_VIRTUALLY_FRAME" val="{&quot;height&quot;:317.75000000000006,&quot;left&quot;:-87.65,&quot;top&quot;:136.12503937007872,&quot;width&quot;:1104.05}"/>
</p:tagLst>
</file>

<file path=ppt/tags/tag41.xml><?xml version="1.0" encoding="utf-8"?>
<p:tagLst xmlns:p="http://schemas.openxmlformats.org/presentationml/2006/main">
  <p:tag name="KSO_WM_DIAGRAM_VIRTUALLY_FRAME" val="{&quot;height&quot;:317.75000000000006,&quot;left&quot;:-87.65,&quot;top&quot;:136.12503937007872,&quot;width&quot;:1104.05}"/>
</p:tagLst>
</file>

<file path=ppt/tags/tag42.xml><?xml version="1.0" encoding="utf-8"?>
<p:tagLst xmlns:p="http://schemas.openxmlformats.org/presentationml/2006/main">
  <p:tag name="KSO_WM_DIAGRAM_VIRTUALLY_FRAME" val="{&quot;height&quot;:317.75000000000006,&quot;left&quot;:-87.65,&quot;top&quot;:136.12503937007872,&quot;width&quot;:1104.05}"/>
</p:tagLst>
</file>

<file path=ppt/tags/tag43.xml><?xml version="1.0" encoding="utf-8"?>
<p:tagLst xmlns:p="http://schemas.openxmlformats.org/presentationml/2006/main">
  <p:tag name="KSO_WM_DIAGRAM_VIRTUALLY_FRAME" val="{&quot;height&quot;:317.75000000000006,&quot;left&quot;:-87.65,&quot;top&quot;:136.12503937007872,&quot;width&quot;:1104.05}"/>
</p:tagLst>
</file>

<file path=ppt/tags/tag44.xml><?xml version="1.0" encoding="utf-8"?>
<p:tagLst xmlns:p="http://schemas.openxmlformats.org/presentationml/2006/main">
  <p:tag name="KSO_WM_DIAGRAM_VIRTUALLY_FRAME" val="{&quot;height&quot;:317.75000000000006,&quot;left&quot;:-87.65,&quot;top&quot;:136.12503937007872,&quot;width&quot;:1104.05}"/>
</p:tagLst>
</file>

<file path=ppt/tags/tag45.xml><?xml version="1.0" encoding="utf-8"?>
<p:tagLst xmlns:p="http://schemas.openxmlformats.org/presentationml/2006/main">
  <p:tag name="KSO_WM_DIAGRAM_VIRTUALLY_FRAME" val="{&quot;height&quot;:317.75000000000006,&quot;left&quot;:-87.65,&quot;top&quot;:136.12503937007872,&quot;width&quot;:1104.05}"/>
</p:tagLst>
</file>

<file path=ppt/tags/tag46.xml><?xml version="1.0" encoding="utf-8"?>
<p:tagLst xmlns:p="http://schemas.openxmlformats.org/presentationml/2006/main">
  <p:tag name="KSO_WM_DIAGRAM_VIRTUALLY_FRAME" val="{&quot;height&quot;:317.75000000000006,&quot;left&quot;:-87.65,&quot;top&quot;:136.12503937007872,&quot;width&quot;:1104.05}"/>
</p:tagLst>
</file>

<file path=ppt/tags/tag47.xml><?xml version="1.0" encoding="utf-8"?>
<p:tagLst xmlns:p="http://schemas.openxmlformats.org/presentationml/2006/main">
  <p:tag name="KSO_WM_DIAGRAM_VIRTUALLY_FRAME" val="{&quot;height&quot;:317.75000000000006,&quot;left&quot;:-87.65,&quot;top&quot;:136.12503937007872,&quot;width&quot;:1104.05}"/>
</p:tagLst>
</file>

<file path=ppt/tags/tag48.xml><?xml version="1.0" encoding="utf-8"?>
<p:tagLst xmlns:p="http://schemas.openxmlformats.org/presentationml/2006/main">
  <p:tag name="KSO_WM_DIAGRAM_VIRTUALLY_FRAME" val="{&quot;height&quot;:317.75000000000006,&quot;left&quot;:-87.65,&quot;top&quot;:136.12503937007872,&quot;width&quot;:1104.05}"/>
</p:tagLst>
</file>

<file path=ppt/tags/tag49.xml><?xml version="1.0" encoding="utf-8"?>
<p:tagLst xmlns:p="http://schemas.openxmlformats.org/presentationml/2006/main">
  <p:tag name="KSO_WM_DIAGRAM_VIRTUALLY_FRAME" val="{&quot;height&quot;:317.75000000000006,&quot;left&quot;:-87.65,&quot;top&quot;:136.12503937007872,&quot;width&quot;:1104.05}"/>
</p:tagLst>
</file>

<file path=ppt/tags/tag5.xml><?xml version="1.0" encoding="utf-8"?>
<p:tagLst xmlns:p="http://schemas.openxmlformats.org/presentationml/2006/main">
  <p:tag name="KSO_WM_DIAGRAM_VIRTUALLY_FRAME" val="{&quot;height&quot;:372.87503937007875,&quot;left&quot;:473.9,&quot;top&quot;:24.5,&quot;width&quot;:362.95}"/>
</p:tagLst>
</file>

<file path=ppt/tags/tag50.xml><?xml version="1.0" encoding="utf-8"?>
<p:tagLst xmlns:p="http://schemas.openxmlformats.org/presentationml/2006/main">
  <p:tag name="KSO_WM_DIAGRAM_VIRTUALLY_FRAME" val="{&quot;height&quot;:317.75000000000006,&quot;left&quot;:-87.65,&quot;top&quot;:136.12503937007872,&quot;width&quot;:1104.05}"/>
</p:tagLst>
</file>

<file path=ppt/tags/tag51.xml><?xml version="1.0" encoding="utf-8"?>
<p:tagLst xmlns:p="http://schemas.openxmlformats.org/presentationml/2006/main">
  <p:tag name="KSO_WM_DIAGRAM_VIRTUALLY_FRAME" val="{&quot;height&quot;:317.75000000000006,&quot;left&quot;:-87.65,&quot;top&quot;:136.12503937007872,&quot;width&quot;:1104.05}"/>
</p:tagLst>
</file>

<file path=ppt/tags/tag52.xml><?xml version="1.0" encoding="utf-8"?>
<p:tagLst xmlns:p="http://schemas.openxmlformats.org/presentationml/2006/main">
  <p:tag name="KSO_WM_DIAGRAM_VIRTUALLY_FRAME" val="{&quot;height&quot;:317.75000000000006,&quot;left&quot;:-87.65,&quot;top&quot;:136.12503937007872,&quot;width&quot;:1104.05}"/>
</p:tagLst>
</file>

<file path=ppt/tags/tag53.xml><?xml version="1.0" encoding="utf-8"?>
<p:tagLst xmlns:p="http://schemas.openxmlformats.org/presentationml/2006/main">
  <p:tag name="KSO_WM_DIAGRAM_VIRTUALLY_FRAME" val="{&quot;height&quot;:317.75000000000006,&quot;left&quot;:-87.65,&quot;top&quot;:136.12503937007872,&quot;width&quot;:1104.05}"/>
</p:tagLst>
</file>

<file path=ppt/tags/tag54.xml><?xml version="1.0" encoding="utf-8"?>
<p:tagLst xmlns:p="http://schemas.openxmlformats.org/presentationml/2006/main">
  <p:tag name="KSO_WM_DIAGRAM_VIRTUALLY_FRAME" val="{&quot;height&quot;:317.75000000000006,&quot;left&quot;:-87.65,&quot;top&quot;:136.12503937007872,&quot;width&quot;:1104.05}"/>
</p:tagLst>
</file>

<file path=ppt/tags/tag55.xml><?xml version="1.0" encoding="utf-8"?>
<p:tagLst xmlns:p="http://schemas.openxmlformats.org/presentationml/2006/main">
  <p:tag name="KSO_WM_DIAGRAM_VIRTUALLY_FRAME" val="{&quot;height&quot;:317.75000000000006,&quot;left&quot;:-87.65,&quot;top&quot;:136.12503937007872,&quot;width&quot;:1104.05}"/>
</p:tagLst>
</file>

<file path=ppt/tags/tag56.xml><?xml version="1.0" encoding="utf-8"?>
<p:tagLst xmlns:p="http://schemas.openxmlformats.org/presentationml/2006/main">
  <p:tag name="KSO_WM_DIAGRAM_VIRTUALLY_FRAME" val="{&quot;height&quot;:317.75000000000006,&quot;left&quot;:-87.65,&quot;top&quot;:136.12503937007872,&quot;width&quot;:1104.05}"/>
</p:tagLst>
</file>

<file path=ppt/tags/tag57.xml><?xml version="1.0" encoding="utf-8"?>
<p:tagLst xmlns:p="http://schemas.openxmlformats.org/presentationml/2006/main">
  <p:tag name="KSO_WM_DIAGRAM_VIRTUALLY_FRAME" val="{&quot;height&quot;:317.75000000000006,&quot;left&quot;:-87.65,&quot;top&quot;:136.12503937007872,&quot;width&quot;:1104.05}"/>
</p:tagLst>
</file>

<file path=ppt/tags/tag58.xml><?xml version="1.0" encoding="utf-8"?>
<p:tagLst xmlns:p="http://schemas.openxmlformats.org/presentationml/2006/main">
  <p:tag name="KSO_WM_DIAGRAM_VIRTUALLY_FRAME" val="{&quot;height&quot;:317.75000000000006,&quot;left&quot;:-87.65,&quot;top&quot;:136.12503937007872,&quot;width&quot;:1104.05}"/>
</p:tagLst>
</file>

<file path=ppt/tags/tag59.xml><?xml version="1.0" encoding="utf-8"?>
<p:tagLst xmlns:p="http://schemas.openxmlformats.org/presentationml/2006/main">
  <p:tag name="KSO_WM_DIAGRAM_VIRTUALLY_FRAME" val="{&quot;height&quot;:155.87503937007872,&quot;left&quot;:430.5,&quot;top&quot;:184.37503937007872,&quot;width&quot;:459.87503937007875}"/>
</p:tagLst>
</file>

<file path=ppt/tags/tag6.xml><?xml version="1.0" encoding="utf-8"?>
<p:tagLst xmlns:p="http://schemas.openxmlformats.org/presentationml/2006/main">
  <p:tag name="KSO_WM_DIAGRAM_VIRTUALLY_FRAME" val="{&quot;height&quot;:372.87503937007875,&quot;left&quot;:473.9,&quot;top&quot;:24.5,&quot;width&quot;:362.95}"/>
</p:tagLst>
</file>

<file path=ppt/tags/tag60.xml><?xml version="1.0" encoding="utf-8"?>
<p:tagLst xmlns:p="http://schemas.openxmlformats.org/presentationml/2006/main">
  <p:tag name="KSO_WM_DIAGRAM_VIRTUALLY_FRAME" val="{&quot;height&quot;:155.87503937007872,&quot;left&quot;:430.5,&quot;top&quot;:184.37503937007872,&quot;width&quot;:459.87503937007875}"/>
</p:tagLst>
</file>

<file path=ppt/tags/tag61.xml><?xml version="1.0" encoding="utf-8"?>
<p:tagLst xmlns:p="http://schemas.openxmlformats.org/presentationml/2006/main">
  <p:tag name="KSO_WM_DIAGRAM_VIRTUALLY_FRAME" val="{&quot;height&quot;:155.87503937007872,&quot;left&quot;:430.5,&quot;top&quot;:184.37503937007872,&quot;width&quot;:459.87503937007875}"/>
</p:tagLst>
</file>

<file path=ppt/tags/tag62.xml><?xml version="1.0" encoding="utf-8"?>
<p:tagLst xmlns:p="http://schemas.openxmlformats.org/presentationml/2006/main">
  <p:tag name="KSO_WM_DIAGRAM_VIRTUALLY_FRAME" val="{&quot;height&quot;:155.87503937007872,&quot;left&quot;:430.5,&quot;top&quot;:184.37503937007872,&quot;width&quot;:459.87503937007875}"/>
</p:tagLst>
</file>

<file path=ppt/tags/tag63.xml><?xml version="1.0" encoding="utf-8"?>
<p:tagLst xmlns:p="http://schemas.openxmlformats.org/presentationml/2006/main">
  <p:tag name="KSO_WM_DIAGRAM_VIRTUALLY_FRAME" val="{&quot;height&quot;:155.87503937007872,&quot;left&quot;:430.5,&quot;top&quot;:184.37503937007872,&quot;width&quot;:459.87503937007875}"/>
</p:tagLst>
</file>

<file path=ppt/tags/tag64.xml><?xml version="1.0" encoding="utf-8"?>
<p:tagLst xmlns:p="http://schemas.openxmlformats.org/presentationml/2006/main">
  <p:tag name="KSO_WM_DIAGRAM_VIRTUALLY_FRAME" val="{&quot;height&quot;:155.87503937007872,&quot;left&quot;:430.5,&quot;top&quot;:184.37503937007872,&quot;width&quot;:459.87503937007875}"/>
</p:tagLst>
</file>

<file path=ppt/tags/tag65.xml><?xml version="1.0" encoding="utf-8"?>
<p:tagLst xmlns:p="http://schemas.openxmlformats.org/presentationml/2006/main">
  <p:tag name="KSO_WM_DIAGRAM_VIRTUALLY_FRAME" val="{&quot;height&quot;:155.87503937007872,&quot;left&quot;:430.5,&quot;top&quot;:184.37503937007872,&quot;width&quot;:459.87503937007875}"/>
</p:tagLst>
</file>

<file path=ppt/tags/tag66.xml><?xml version="1.0" encoding="utf-8"?>
<p:tagLst xmlns:p="http://schemas.openxmlformats.org/presentationml/2006/main">
  <p:tag name="KSO_WM_DIAGRAM_VIRTUALLY_FRAME" val="{&quot;height&quot;:155.87503937007872,&quot;left&quot;:430.5,&quot;top&quot;:184.37503937007872,&quot;width&quot;:459.87503937007875}"/>
</p:tagLst>
</file>

<file path=ppt/tags/tag67.xml><?xml version="1.0" encoding="utf-8"?>
<p:tagLst xmlns:p="http://schemas.openxmlformats.org/presentationml/2006/main">
  <p:tag name="KSO_WM_DIAGRAM_VIRTUALLY_FRAME" val="{&quot;height&quot;:406.0546867404367,&quot;left&quot;:526,&quot;top&quot;:161,&quot;width&quot;:428.75}"/>
</p:tagLst>
</file>

<file path=ppt/tags/tag68.xml><?xml version="1.0" encoding="utf-8"?>
<p:tagLst xmlns:p="http://schemas.openxmlformats.org/presentationml/2006/main">
  <p:tag name="KSO_WM_DIAGRAM_VIRTUALLY_FRAME" val="{&quot;height&quot;:406.0546867404367,&quot;left&quot;:526,&quot;top&quot;:161,&quot;width&quot;:428.75}"/>
</p:tagLst>
</file>

<file path=ppt/tags/tag69.xml><?xml version="1.0" encoding="utf-8"?>
<p:tagLst xmlns:p="http://schemas.openxmlformats.org/presentationml/2006/main">
  <p:tag name="KSO_WM_DIAGRAM_VIRTUALLY_FRAME" val="{&quot;height&quot;:406.0546867404367,&quot;left&quot;:526,&quot;top&quot;:161,&quot;width&quot;:428.75}"/>
</p:tagLst>
</file>

<file path=ppt/tags/tag7.xml><?xml version="1.0" encoding="utf-8"?>
<p:tagLst xmlns:p="http://schemas.openxmlformats.org/presentationml/2006/main">
  <p:tag name="KSO_WM_DIAGRAM_VIRTUALLY_FRAME" val="{&quot;height&quot;:267.05,&quot;left&quot;:101,&quot;top&quot;:178.25,&quot;width&quot;:751.75}"/>
</p:tagLst>
</file>

<file path=ppt/tags/tag70.xml><?xml version="1.0" encoding="utf-8"?>
<p:tagLst xmlns:p="http://schemas.openxmlformats.org/presentationml/2006/main">
  <p:tag name="KSO_WM_DIAGRAM_VIRTUALLY_FRAME" val="{&quot;height&quot;:406.0546867404367,&quot;left&quot;:526,&quot;top&quot;:161,&quot;width&quot;:428.75}"/>
</p:tagLst>
</file>

<file path=ppt/tags/tag71.xml><?xml version="1.0" encoding="utf-8"?>
<p:tagLst xmlns:p="http://schemas.openxmlformats.org/presentationml/2006/main">
  <p:tag name="KSO_WM_DIAGRAM_VIRTUALLY_FRAME" val="{&quot;height&quot;:406.0546867404367,&quot;left&quot;:526,&quot;top&quot;:161,&quot;width&quot;:428.75}"/>
</p:tagLst>
</file>

<file path=ppt/tags/tag72.xml><?xml version="1.0" encoding="utf-8"?>
<p:tagLst xmlns:p="http://schemas.openxmlformats.org/presentationml/2006/main">
  <p:tag name="KSO_WM_DIAGRAM_VIRTUALLY_FRAME" val="{&quot;height&quot;:406.0546867404367,&quot;left&quot;:526,&quot;top&quot;:161,&quot;width&quot;:428.75}"/>
</p:tagLst>
</file>

<file path=ppt/tags/tag73.xml><?xml version="1.0" encoding="utf-8"?>
<p:tagLst xmlns:p="http://schemas.openxmlformats.org/presentationml/2006/main">
  <p:tag name="KSO_WM_DIAGRAM_VIRTUALLY_FRAME" val="{&quot;height&quot;:406.0546867404367,&quot;left&quot;:526,&quot;top&quot;:161,&quot;width&quot;:428.75}"/>
</p:tagLst>
</file>

<file path=ppt/tags/tag74.xml><?xml version="1.0" encoding="utf-8"?>
<p:tagLst xmlns:p="http://schemas.openxmlformats.org/presentationml/2006/main">
  <p:tag name="KSO_WM_DIAGRAM_VIRTUALLY_FRAME" val="{&quot;height&quot;:406.0546867404367,&quot;left&quot;:526,&quot;top&quot;:161,&quot;width&quot;:428.75}"/>
</p:tagLst>
</file>

<file path=ppt/tags/tag75.xml><?xml version="1.0" encoding="utf-8"?>
<p:tagLst xmlns:p="http://schemas.openxmlformats.org/presentationml/2006/main">
  <p:tag name="KSO_WM_DIAGRAM_VIRTUALLY_FRAME" val="{&quot;height&quot;:406.0546867404367,&quot;left&quot;:526,&quot;top&quot;:161,&quot;width&quot;:428.75}"/>
</p:tagLst>
</file>

<file path=ppt/tags/tag76.xml><?xml version="1.0" encoding="utf-8"?>
<p:tagLst xmlns:p="http://schemas.openxmlformats.org/presentationml/2006/main">
  <p:tag name="KSO_WM_DIAGRAM_VIRTUALLY_FRAME" val="{&quot;height&quot;:406.0546867404367,&quot;left&quot;:526,&quot;top&quot;:161,&quot;width&quot;:428.75}"/>
</p:tagLst>
</file>

<file path=ppt/tags/tag77.xml><?xml version="1.0" encoding="utf-8"?>
<p:tagLst xmlns:p="http://schemas.openxmlformats.org/presentationml/2006/main">
  <p:tag name="KSO_WM_DIAGRAM_VIRTUALLY_FRAME" val="{&quot;height&quot;:277.87496062992125,&quot;left&quot;:394,&quot;top&quot;:165.62503937007872,&quot;width&quot;:492.45}"/>
</p:tagLst>
</file>

<file path=ppt/tags/tag78.xml><?xml version="1.0" encoding="utf-8"?>
<p:tagLst xmlns:p="http://schemas.openxmlformats.org/presentationml/2006/main">
  <p:tag name="KSO_WM_DIAGRAM_VIRTUALLY_FRAME" val="{&quot;height&quot;:277.87496062992125,&quot;left&quot;:394,&quot;top&quot;:165.62503937007872,&quot;width&quot;:492.45}"/>
</p:tagLst>
</file>

<file path=ppt/tags/tag79.xml><?xml version="1.0" encoding="utf-8"?>
<p:tagLst xmlns:p="http://schemas.openxmlformats.org/presentationml/2006/main">
  <p:tag name="KSO_WM_DIAGRAM_VIRTUALLY_FRAME" val="{&quot;height&quot;:277.87496062992125,&quot;left&quot;:394,&quot;top&quot;:165.62503937007872,&quot;width&quot;:492.45}"/>
</p:tagLst>
</file>

<file path=ppt/tags/tag8.xml><?xml version="1.0" encoding="utf-8"?>
<p:tagLst xmlns:p="http://schemas.openxmlformats.org/presentationml/2006/main">
  <p:tag name="KSO_WM_DIAGRAM_VIRTUALLY_FRAME" val="{&quot;height&quot;:267.05,&quot;left&quot;:101,&quot;top&quot;:178.25,&quot;width&quot;:751.75}"/>
</p:tagLst>
</file>

<file path=ppt/tags/tag80.xml><?xml version="1.0" encoding="utf-8"?>
<p:tagLst xmlns:p="http://schemas.openxmlformats.org/presentationml/2006/main">
  <p:tag name="KSO_WM_DIAGRAM_VIRTUALLY_FRAME" val="{&quot;height&quot;:277.87496062992125,&quot;left&quot;:394,&quot;top&quot;:165.62503937007872,&quot;width&quot;:492.45}"/>
</p:tagLst>
</file>

<file path=ppt/tags/tag81.xml><?xml version="1.0" encoding="utf-8"?>
<p:tagLst xmlns:p="http://schemas.openxmlformats.org/presentationml/2006/main">
  <p:tag name="KSO_WM_DIAGRAM_VIRTUALLY_FRAME" val="{&quot;height&quot;:277.87496062992125,&quot;left&quot;:394,&quot;top&quot;:165.62503937007872,&quot;width&quot;:492.45}"/>
</p:tagLst>
</file>

<file path=ppt/tags/tag82.xml><?xml version="1.0" encoding="utf-8"?>
<p:tagLst xmlns:p="http://schemas.openxmlformats.org/presentationml/2006/main">
  <p:tag name="KSO_WM_DIAGRAM_VIRTUALLY_FRAME" val="{&quot;height&quot;:338.37496062992125,&quot;left&quot;:-0.024960629921270083,&quot;top&quot;:123.87503937007872,&quot;width&quot;:960.0749606299212}"/>
</p:tagLst>
</file>

<file path=ppt/tags/tag83.xml><?xml version="1.0" encoding="utf-8"?>
<p:tagLst xmlns:p="http://schemas.openxmlformats.org/presentationml/2006/main">
  <p:tag name="KSO_WM_DIAGRAM_VIRTUALLY_FRAME" val="{&quot;height&quot;:338.37496062992125,&quot;left&quot;:-0.024960629921270083,&quot;top&quot;:123.87503937007872,&quot;width&quot;:960.0749606299212}"/>
</p:tagLst>
</file>

<file path=ppt/tags/tag84.xml><?xml version="1.0" encoding="utf-8"?>
<p:tagLst xmlns:p="http://schemas.openxmlformats.org/presentationml/2006/main">
  <p:tag name="KSO_WM_DIAGRAM_VIRTUALLY_FRAME" val="{&quot;height&quot;:338.37496062992125,&quot;left&quot;:-0.024960629921270083,&quot;top&quot;:123.87503937007872,&quot;width&quot;:960.0749606299212}"/>
</p:tagLst>
</file>

<file path=ppt/tags/tag85.xml><?xml version="1.0" encoding="utf-8"?>
<p:tagLst xmlns:p="http://schemas.openxmlformats.org/presentationml/2006/main">
  <p:tag name="KSO_WM_DIAGRAM_VIRTUALLY_FRAME" val="{&quot;height&quot;:338.37496062992125,&quot;left&quot;:-0.024960629921270083,&quot;top&quot;:123.87503937007872,&quot;width&quot;:960.0749606299212}"/>
</p:tagLst>
</file>

<file path=ppt/tags/tag86.xml><?xml version="1.0" encoding="utf-8"?>
<p:tagLst xmlns:p="http://schemas.openxmlformats.org/presentationml/2006/main">
  <p:tag name="KSO_WM_DIAGRAM_VIRTUALLY_FRAME" val="{&quot;height&quot;:338.37496062992125,&quot;left&quot;:-0.024960629921270083,&quot;top&quot;:123.87503937007872,&quot;width&quot;:960.0749606299212}"/>
</p:tagLst>
</file>

<file path=ppt/tags/tag87.xml><?xml version="1.0" encoding="utf-8"?>
<p:tagLst xmlns:p="http://schemas.openxmlformats.org/presentationml/2006/main">
  <p:tag name="KSO_WM_DIAGRAM_VIRTUALLY_FRAME" val="{&quot;height&quot;:338.37496062992125,&quot;left&quot;:-0.024960629921270083,&quot;top&quot;:123.87503937007872,&quot;width&quot;:960.0749606299212}"/>
</p:tagLst>
</file>

<file path=ppt/tags/tag88.xml><?xml version="1.0" encoding="utf-8"?>
<p:tagLst xmlns:p="http://schemas.openxmlformats.org/presentationml/2006/main">
  <p:tag name="KSO_WM_DIAGRAM_VIRTUALLY_FRAME" val="{&quot;height&quot;:338.37496062992125,&quot;left&quot;:-0.024960629921270083,&quot;top&quot;:123.87503937007872,&quot;width&quot;:960.0749606299212}"/>
</p:tagLst>
</file>

<file path=ppt/tags/tag89.xml><?xml version="1.0" encoding="utf-8"?>
<p:tagLst xmlns:p="http://schemas.openxmlformats.org/presentationml/2006/main">
  <p:tag name="KSO_WM_DIAGRAM_VIRTUALLY_FRAME" val="{&quot;height&quot;:338.37496062992125,&quot;left&quot;:-0.024960629921270083,&quot;top&quot;:123.87503937007872,&quot;width&quot;:960.0749606299212}"/>
</p:tagLst>
</file>

<file path=ppt/tags/tag9.xml><?xml version="1.0" encoding="utf-8"?>
<p:tagLst xmlns:p="http://schemas.openxmlformats.org/presentationml/2006/main">
  <p:tag name="KSO_WM_DIAGRAM_VIRTUALLY_FRAME" val="{&quot;height&quot;:267.05,&quot;left&quot;:101,&quot;top&quot;:178.25,&quot;width&quot;:751.7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3344</Words>
  <Application>WPS Presentation</Application>
  <PresentationFormat>宽屏</PresentationFormat>
  <Paragraphs>185</Paragraphs>
  <Slides>22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Arial</vt:lpstr>
      <vt:lpstr>SimSun</vt:lpstr>
      <vt:lpstr>Wingdings</vt:lpstr>
      <vt:lpstr>Calibri</vt:lpstr>
      <vt:lpstr>等线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topppt.cn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Rajeev Tiwari</cp:lastModifiedBy>
  <cp:revision>43</cp:revision>
  <dcterms:created xsi:type="dcterms:W3CDTF">2015-08-09T01:49:00Z</dcterms:created>
  <dcterms:modified xsi:type="dcterms:W3CDTF">2025-10-11T10:41:00Z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1033-12.2.0.22549</vt:lpwstr>
  </property>
  <property fmtid="{D5CDD505-2E9C-101B-9397-08002B2CF9AE}" pid="3" name="ICV">
    <vt:lpwstr>143BCDB781044D9C93A47F17E0819FC9_13</vt:lpwstr>
  </property>
</Properties>
</file>